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removePersonalInfoOnSave="1">
  <p:sldMasterIdLst>
    <p:sldMasterId id="2147483660" r:id="rId1"/>
  </p:sldMasterIdLst>
  <p:notesMasterIdLst>
    <p:notesMasterId r:id="rId2"/>
  </p:notesMasterIdLst>
  <p:handoutMasterIdLst>
    <p:handoutMasterId r:id="rId3"/>
  </p:handoutMasterIdLst>
  <p:sldIdLst>
    <p:sldId id="256" r:id="rId4"/>
    <p:sldId id="257" r:id="rId5"/>
    <p:sldId id="279" r:id="rId6"/>
    <p:sldId id="262" r:id="rId7"/>
    <p:sldId id="258" r:id="rId8"/>
    <p:sldId id="259" r:id="rId9"/>
    <p:sldId id="260" r:id="rId10"/>
    <p:sldId id="261" r:id="rId11"/>
    <p:sldId id="263" r:id="rId12"/>
    <p:sldId id="288" r:id="rId13"/>
    <p:sldId id="264" r:id="rId14"/>
    <p:sldId id="265" r:id="rId15"/>
    <p:sldId id="266" r:id="rId16"/>
    <p:sldId id="268" r:id="rId17"/>
    <p:sldId id="280" r:id="rId18"/>
    <p:sldId id="269" r:id="rId19"/>
    <p:sldId id="272" r:id="rId20"/>
    <p:sldId id="273" r:id="rId21"/>
    <p:sldId id="274" r:id="rId22"/>
    <p:sldId id="275" r:id="rId23"/>
    <p:sldId id="281" r:id="rId24"/>
    <p:sldId id="278" r:id="rId25"/>
    <p:sldId id="284" r:id="rId26"/>
    <p:sldId id="287" r:id="rId27"/>
  </p:sldIdLst>
  <p:sldSz cx="12192000" cy="6858000"/>
  <p:notesSz cx="6858000" cy="9144000"/>
  <p:defaultTextStyle>
    <a:defPPr rtl="0">
      <a:defRPr lang="ko-kr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TxStyle/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TxStyle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TxStyle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horzBarState="maximized">
    <p:restoredLeft sz="15987" autoAdjust="0"/>
    <p:restoredTop sz="87436" autoAdjust="0"/>
  </p:normalViewPr>
  <p:slideViewPr>
    <p:cSldViewPr>
      <p:cViewPr varScale="1">
        <p:scale>
          <a:sx n="100" d="100"/>
          <a:sy n="100" d="100"/>
        </p:scale>
        <p:origin x="414" y="108"/>
      </p:cViewPr>
      <p:guideLst>
        <p:guide orient="horz" pos="2159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2802" y="72"/>
      </p:cViewPr>
      <p:guideLst>
        <p:guide orient="horz" pos="2880"/>
        <p:guide pos="2159"/>
      </p:guideLst>
    </p:cSldViewPr>
  </p:notes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7.xml"  /><Relationship Id="rId11" Type="http://schemas.openxmlformats.org/officeDocument/2006/relationships/slide" Target="slides/slide8.xml"  /><Relationship Id="rId12" Type="http://schemas.openxmlformats.org/officeDocument/2006/relationships/slide" Target="slides/slide9.xml"  /><Relationship Id="rId13" Type="http://schemas.openxmlformats.org/officeDocument/2006/relationships/slide" Target="slides/slide10.xml"  /><Relationship Id="rId14" Type="http://schemas.openxmlformats.org/officeDocument/2006/relationships/slide" Target="slides/slide11.xml"  /><Relationship Id="rId15" Type="http://schemas.openxmlformats.org/officeDocument/2006/relationships/slide" Target="slides/slide12.xml"  /><Relationship Id="rId16" Type="http://schemas.openxmlformats.org/officeDocument/2006/relationships/slide" Target="slides/slide13.xml"  /><Relationship Id="rId17" Type="http://schemas.openxmlformats.org/officeDocument/2006/relationships/slide" Target="slides/slide14.xml"  /><Relationship Id="rId18" Type="http://schemas.openxmlformats.org/officeDocument/2006/relationships/slide" Target="slides/slide15.xml"  /><Relationship Id="rId19" Type="http://schemas.openxmlformats.org/officeDocument/2006/relationships/slide" Target="slides/slide16.xml"  /><Relationship Id="rId2" Type="http://schemas.openxmlformats.org/officeDocument/2006/relationships/notesMaster" Target="notesMasters/notesMaster1.xml"  /><Relationship Id="rId20" Type="http://schemas.openxmlformats.org/officeDocument/2006/relationships/slide" Target="slides/slide17.xml"  /><Relationship Id="rId21" Type="http://schemas.openxmlformats.org/officeDocument/2006/relationships/slide" Target="slides/slide18.xml"  /><Relationship Id="rId22" Type="http://schemas.openxmlformats.org/officeDocument/2006/relationships/slide" Target="slides/slide19.xml"  /><Relationship Id="rId23" Type="http://schemas.openxmlformats.org/officeDocument/2006/relationships/slide" Target="slides/slide20.xml"  /><Relationship Id="rId24" Type="http://schemas.openxmlformats.org/officeDocument/2006/relationships/slide" Target="slides/slide21.xml"  /><Relationship Id="rId25" Type="http://schemas.openxmlformats.org/officeDocument/2006/relationships/slide" Target="slides/slide22.xml"  /><Relationship Id="rId26" Type="http://schemas.openxmlformats.org/officeDocument/2006/relationships/slide" Target="slides/slide23.xml"  /><Relationship Id="rId27" Type="http://schemas.openxmlformats.org/officeDocument/2006/relationships/slide" Target="slides/slide24.xml"  /><Relationship Id="rId28" Type="http://schemas.openxmlformats.org/officeDocument/2006/relationships/presProps" Target="presProps.xml"  /><Relationship Id="rId29" Type="http://schemas.openxmlformats.org/officeDocument/2006/relationships/viewProps" Target="viewProps.xml"  /><Relationship Id="rId3" Type="http://schemas.openxmlformats.org/officeDocument/2006/relationships/handoutMaster" Target="handoutMasters/handoutMaster1.xml"  /><Relationship Id="rId30" Type="http://schemas.openxmlformats.org/officeDocument/2006/relationships/theme" Target="theme/theme1.xml"  /><Relationship Id="rId31" Type="http://schemas.openxmlformats.org/officeDocument/2006/relationships/tableStyles" Target="tableStyles.xml"  /><Relationship Id="rId4" Type="http://schemas.openxmlformats.org/officeDocument/2006/relationships/slide" Target="slides/slide1.xml"  /><Relationship Id="rId5" Type="http://schemas.openxmlformats.org/officeDocument/2006/relationships/slide" Target="slides/slide2.xml"  /><Relationship Id="rId6" Type="http://schemas.openxmlformats.org/officeDocument/2006/relationships/slide" Target="slides/slide3.xml"  /><Relationship Id="rId7" Type="http://schemas.openxmlformats.org/officeDocument/2006/relationships/slide" Target="slides/slide4.xml"  /><Relationship Id="rId8" Type="http://schemas.openxmlformats.org/officeDocument/2006/relationships/slide" Target="slides/slide5.xml"  /><Relationship Id="rId9" Type="http://schemas.openxmlformats.org/officeDocument/2006/relationships/slide" Target="slides/slide6.xml"  /></Relationships>
</file>

<file path=ppt/handoutMasters/_rels/handout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3.xml"  /></Relationships>
</file>

<file path=ppt/handoutMasters/handoutMaster1.xml><?xml version="1.0" encoding="utf-8"?>
<p:handout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 rtl="0">
              <a:defRPr sz="1200"/>
            </a:lvl1pPr>
          </a:lstStyle>
          <a:p>
            <a:pPr lvl="0" rtl="0">
              <a:defRPr/>
            </a:pPr>
            <a:endParaRPr lang="ko-KR" altLang="en-US">
              <a:solidFill>
                <a:schemeClr val="tx2"/>
              </a:solidFill>
              <a:latin typeface="맑은 고딕"/>
              <a:ea typeface="맑은 고딕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 rtl="0">
              <a:defRPr sz="1200"/>
            </a:lvl1pPr>
          </a:lstStyle>
          <a:p>
            <a:pPr lvl="0" algn="r" rtl="0">
              <a:defRPr/>
            </a:pPr>
            <a:fld id="{F02AD9D8-FEE3-49BB-8DDD-6F598CEE6BE7}" type="datetime1">
              <a:rPr lang="ko-KR" altLang="en-US">
                <a:solidFill>
                  <a:schemeClr val="tx2"/>
                </a:solidFill>
                <a:latin typeface="맑은 고딕"/>
                <a:ea typeface="맑은 고딕"/>
              </a:rPr>
              <a:pPr lvl="0" algn="r" rtl="0">
                <a:defRPr/>
              </a:pPr>
              <a:t>2025-05-11</a:t>
            </a:fld>
            <a:endParaRPr lang="ko-KR" altLang="en-US">
              <a:solidFill>
                <a:schemeClr val="tx2"/>
              </a:solidFill>
              <a:latin typeface="맑은 고딕"/>
              <a:ea typeface="맑은 고딕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 rtl="0">
              <a:defRPr sz="1200"/>
            </a:lvl1pPr>
          </a:lstStyle>
          <a:p>
            <a:pPr lvl="0" rtl="0">
              <a:defRPr/>
            </a:pPr>
            <a:endParaRPr lang="ko-KR" altLang="en-US">
              <a:solidFill>
                <a:schemeClr val="tx2"/>
              </a:solidFill>
              <a:latin typeface="맑은 고딕"/>
              <a:ea typeface="맑은 고딕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 rtl="0">
              <a:defRPr sz="1200"/>
            </a:lvl1pPr>
          </a:lstStyle>
          <a:p>
            <a:pPr lvl="0" algn="r" rtl="0">
              <a:defRPr/>
            </a:pPr>
            <a:fld id="{CFD77566-CD65-4859-9FA1-43956DC85B8C}" type="slidenum">
              <a:rPr lang="en-US" altLang="ko-KR">
                <a:solidFill>
                  <a:schemeClr val="tx2"/>
                </a:solidFill>
                <a:latin typeface="맑은 고딕"/>
                <a:ea typeface="맑은 고딕"/>
              </a:rPr>
              <a:pPr lvl="0" algn="r" rtl="0">
                <a:defRPr/>
              </a:pPr>
              <a:t>‹#›</a:t>
            </a:fld>
            <a:endParaRPr lang="ko-KR" altLang="en-US">
              <a:solidFill>
                <a:schemeClr val="tx2"/>
              </a:solidFill>
              <a:latin typeface="맑은 고딕"/>
              <a:ea typeface="맑은 고딕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 rtl="0">
              <a:defRPr sz="1200">
                <a:solidFill>
                  <a:schemeClr val="tx2"/>
                </a:solidFill>
                <a:latin typeface="malgun gothic"/>
                <a:ea typeface="malgun gothic"/>
              </a:defRPr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 rtl="0">
              <a:defRPr sz="1200">
                <a:solidFill>
                  <a:schemeClr val="tx2"/>
                </a:solidFill>
                <a:latin typeface="malgun gothic"/>
                <a:ea typeface="malgun gothic"/>
              </a:defRPr>
            </a:lvl1pPr>
          </a:lstStyle>
          <a:p>
            <a:pPr lvl="0">
              <a:defRPr/>
            </a:pPr>
            <a:fld id="{0F823CF3-533B-4CDE-A512-0D0C4479250A}" type="datetime1">
              <a:rPr lang="ko-KR" altLang="en-US"/>
              <a:pPr lvl="0">
                <a:defRPr/>
              </a:pPr>
              <a:t>2025-05-11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 rt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 rt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 rtl="0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 rtl="0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 rtl="0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 rtl="0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 rtl="0">
              <a:defRPr sz="1200">
                <a:solidFill>
                  <a:schemeClr val="tx2"/>
                </a:solidFill>
                <a:latin typeface="malgun gothic"/>
                <a:ea typeface="malgun gothic"/>
              </a:defRPr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 rtl="0">
              <a:defRPr sz="1200">
                <a:solidFill>
                  <a:schemeClr val="tx2"/>
                </a:solidFill>
                <a:latin typeface="malgun gothic"/>
                <a:ea typeface="malgun gothic"/>
              </a:defRPr>
            </a:lvl1pPr>
          </a:lstStyle>
          <a:p>
            <a:pPr lvl="0">
              <a:defRPr/>
            </a:pPr>
            <a:fld id="{B8796F01-7154-41E0-B48B-A6921757531A}" type="slidenum">
              <a:rPr lang="en-US" altLang="ko-KR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malgun gothic"/>
        <a:ea typeface="malgun gothic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.jpeg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2.jpeg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673600" y="1498602"/>
            <a:ext cx="7010400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2" cap="none" baseline="0"/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673600" y="4927600"/>
            <a:ext cx="7010400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1" b="0">
                <a:solidFill>
                  <a:schemeClr val="tx1"/>
                </a:solidFill>
              </a:defRPr>
            </a:lvl1pPr>
            <a:lvl2pPr marL="609676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3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029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704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381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05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73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41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ko-KR" altLang="en-US" noProof="0"/>
              <a:t>클릭하여 마스터 부제목 스타일 편집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 rtl="0"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2pPr>
            <a:lvl3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3pPr>
            <a:lvl4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4pPr>
            <a:lvl5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5pPr>
          </a:lstStyle>
          <a:p>
            <a:pPr lvl="0" rtl="0"/>
            <a:r>
              <a:rPr lang="ko-KR" altLang="en-US" noProof="0" dirty="0"/>
              <a:t>마스터 텍스트 스타일을 편집합니다</a:t>
            </a:r>
          </a:p>
          <a:p>
            <a:pPr lvl="1" rtl="0"/>
            <a:r>
              <a:rPr lang="ko-KR" altLang="en-US" noProof="0" dirty="0"/>
              <a:t>둘째 수준</a:t>
            </a:r>
          </a:p>
          <a:p>
            <a:pPr lvl="2" rtl="0"/>
            <a:r>
              <a:rPr lang="ko-KR" altLang="en-US" noProof="0" dirty="0"/>
              <a:t>셋째 수준</a:t>
            </a:r>
          </a:p>
          <a:p>
            <a:pPr lvl="3" rtl="0"/>
            <a:r>
              <a:rPr lang="ko-KR" altLang="en-US" noProof="0" dirty="0"/>
              <a:t>넷째 수준</a:t>
            </a:r>
          </a:p>
          <a:p>
            <a:pPr lvl="4" rtl="0"/>
            <a:r>
              <a:rPr lang="ko-KR" altLang="en-US" noProof="0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4789D739-0FA3-4DAE-93B1-6F7D375731E9}" type="datetime1">
              <a:rPr lang="ko-KR" altLang="en-US" smtClean="0"/>
              <a:pPr/>
              <a:t>2023-05-15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ko-KR" altLang="en-US" noProof="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591C5AD9-787D-40FA-8A4D-16A055B9AF81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9855200" y="274639"/>
            <a:ext cx="1422400" cy="5897561"/>
          </a:xfrm>
        </p:spPr>
        <p:txBody>
          <a:bodyPr vert="eaVert"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600" y="274639"/>
            <a:ext cx="8534401" cy="5897561"/>
          </a:xfrm>
        </p:spPr>
        <p:txBody>
          <a:bodyPr vert="eaVert" rtlCol="0"/>
          <a:lstStyle>
            <a:lvl1pPr rtl="0"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2pPr>
            <a:lvl3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3pPr>
            <a:lvl4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4pPr>
            <a:lvl5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5pPr>
          </a:lstStyle>
          <a:p>
            <a:pPr lvl="0" rtl="0"/>
            <a:r>
              <a:rPr lang="ko-KR" altLang="en-US" noProof="0" dirty="0"/>
              <a:t>마스터 텍스트 스타일을 편집합니다</a:t>
            </a:r>
          </a:p>
          <a:p>
            <a:pPr lvl="1" rtl="0"/>
            <a:r>
              <a:rPr lang="ko-KR" altLang="en-US" noProof="0" dirty="0"/>
              <a:t>둘째 수준</a:t>
            </a:r>
          </a:p>
          <a:p>
            <a:pPr lvl="2" rtl="0"/>
            <a:r>
              <a:rPr lang="ko-KR" altLang="en-US" noProof="0" dirty="0"/>
              <a:t>셋째 수준</a:t>
            </a:r>
          </a:p>
          <a:p>
            <a:pPr lvl="3" rtl="0"/>
            <a:r>
              <a:rPr lang="ko-KR" altLang="en-US" noProof="0" dirty="0"/>
              <a:t>넷째 수준</a:t>
            </a:r>
          </a:p>
          <a:p>
            <a:pPr lvl="4" rtl="0"/>
            <a:r>
              <a:rPr lang="ko-KR" altLang="en-US" noProof="0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63BCC256-2649-47AC-B4DA-0D6938773C80}" type="datetime1">
              <a:rPr lang="ko-KR" altLang="en-US" smtClean="0"/>
              <a:pPr/>
              <a:t>2023-05-15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ko-KR" altLang="en-US" noProof="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591C5AD9-787D-40FA-8A4D-16A055B9AF81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ko-KR" altLang="en-US" noProof="0" dirty="0"/>
              <a:t>마스터 텍스트 스타일을 편집합니다</a:t>
            </a:r>
          </a:p>
          <a:p>
            <a:pPr lvl="1" rtl="0"/>
            <a:r>
              <a:rPr lang="ko-KR" altLang="en-US" noProof="0" dirty="0"/>
              <a:t>둘째 수준</a:t>
            </a:r>
          </a:p>
          <a:p>
            <a:pPr lvl="2" rtl="0"/>
            <a:r>
              <a:rPr lang="ko-KR" altLang="en-US" noProof="0" dirty="0"/>
              <a:t>셋째 수준</a:t>
            </a:r>
          </a:p>
          <a:p>
            <a:pPr lvl="3" rtl="0"/>
            <a:r>
              <a:rPr lang="ko-KR" altLang="en-US" noProof="0" dirty="0"/>
              <a:t>넷째 수준</a:t>
            </a:r>
          </a:p>
          <a:p>
            <a:pPr lvl="4" rtl="0"/>
            <a:r>
              <a:rPr lang="ko-KR" altLang="en-US" noProof="0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D07E8D6-57B7-40BD-9B08-FABCF35FA580}" type="datetime1">
              <a:rPr lang="ko-KR" altLang="en-US" smtClean="0"/>
              <a:pPr/>
              <a:t>2023-05-15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ko-KR" altLang="en-US" noProof="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en-US" altLang="ko-KR" noProof="0" smtClean="0"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12800" y="4445000"/>
            <a:ext cx="7010400" cy="1930400"/>
          </a:xfrm>
        </p:spPr>
        <p:txBody>
          <a:bodyPr rtlCol="0" anchor="t">
            <a:normAutofit/>
          </a:bodyPr>
          <a:lstStyle>
            <a:lvl1pPr algn="l" rtl="0">
              <a:defRPr sz="5402" b="0" cap="none" baseline="0"/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812800" y="3124201"/>
            <a:ext cx="7010400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1">
                <a:solidFill>
                  <a:schemeClr val="tx1"/>
                </a:solidFill>
              </a:defRPr>
            </a:lvl1pPr>
            <a:lvl2pPr marL="609676" indent="0" algn="l" rtl="0">
              <a:buNone/>
              <a:defRPr sz="2401">
                <a:solidFill>
                  <a:schemeClr val="tx1">
                    <a:tint val="75000"/>
                  </a:schemeClr>
                </a:solidFill>
              </a:defRPr>
            </a:lvl2pPr>
            <a:lvl3pPr marL="1219353" indent="0" algn="l" rtl="0">
              <a:buNone/>
              <a:defRPr sz="2101">
                <a:solidFill>
                  <a:schemeClr val="tx1">
                    <a:tint val="75000"/>
                  </a:schemeClr>
                </a:solidFill>
              </a:defRPr>
            </a:lvl3pPr>
            <a:lvl4pPr marL="1829029" indent="0" algn="l" rtl="0">
              <a:buNone/>
              <a:defRPr sz="1901">
                <a:solidFill>
                  <a:schemeClr val="tx1">
                    <a:tint val="75000"/>
                  </a:schemeClr>
                </a:solidFill>
              </a:defRPr>
            </a:lvl4pPr>
            <a:lvl5pPr marL="2438704" indent="0" algn="l" rtl="0">
              <a:buNone/>
              <a:defRPr sz="1901">
                <a:solidFill>
                  <a:schemeClr val="tx1">
                    <a:tint val="75000"/>
                  </a:schemeClr>
                </a:solidFill>
              </a:defRPr>
            </a:lvl5pPr>
            <a:lvl6pPr marL="3048381" indent="0" algn="l" rtl="0">
              <a:buNone/>
              <a:defRPr sz="1901">
                <a:solidFill>
                  <a:schemeClr val="tx1">
                    <a:tint val="75000"/>
                  </a:schemeClr>
                </a:solidFill>
              </a:defRPr>
            </a:lvl6pPr>
            <a:lvl7pPr marL="3658057" indent="0" algn="l" rtl="0">
              <a:buNone/>
              <a:defRPr sz="1901">
                <a:solidFill>
                  <a:schemeClr val="tx1">
                    <a:tint val="75000"/>
                  </a:schemeClr>
                </a:solidFill>
              </a:defRPr>
            </a:lvl7pPr>
            <a:lvl8pPr marL="4267733" indent="0" algn="l" rtl="0">
              <a:buNone/>
              <a:defRPr sz="1901">
                <a:solidFill>
                  <a:schemeClr val="tx1">
                    <a:tint val="75000"/>
                  </a:schemeClr>
                </a:solidFill>
              </a:defRPr>
            </a:lvl8pPr>
            <a:lvl9pPr marL="4877410" indent="0" algn="l" rtl="0">
              <a:buNone/>
              <a:defRPr sz="19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 noProof="0" dirty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 hasCustomPrompt="1"/>
          </p:nvPr>
        </p:nvSpPr>
        <p:spPr>
          <a:xfrm>
            <a:off x="1117600" y="1701800"/>
            <a:ext cx="4978400" cy="4470400"/>
          </a:xfrm>
        </p:spPr>
        <p:txBody>
          <a:bodyPr rtlCol="0">
            <a:normAutofit/>
          </a:bodyPr>
          <a:lstStyle>
            <a:lvl1pPr algn="l" rtl="0">
              <a:defRPr sz="2401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 algn="l" rtl="0">
              <a:defRPr sz="2001">
                <a:latin typeface="malgun gothic" panose="020B0503020000020004" pitchFamily="50" charset="-127"/>
                <a:ea typeface="malgun gothic" panose="020B0503020000020004" pitchFamily="50" charset="-127"/>
              </a:defRPr>
            </a:lvl2pPr>
            <a:lvl3pPr algn="l" rtl="0">
              <a:defRPr sz="1801">
                <a:latin typeface="malgun gothic" panose="020B0503020000020004" pitchFamily="50" charset="-127"/>
                <a:ea typeface="malgun gothic" panose="020B0503020000020004" pitchFamily="50" charset="-127"/>
              </a:defRPr>
            </a:lvl3pPr>
            <a:lvl4pPr algn="l" rtl="0">
              <a:defRPr sz="1801">
                <a:latin typeface="malgun gothic" panose="020B0503020000020004" pitchFamily="50" charset="-127"/>
                <a:ea typeface="malgun gothic" panose="020B0503020000020004" pitchFamily="50" charset="-127"/>
              </a:defRPr>
            </a:lvl4pPr>
            <a:lvl5pPr marL="2011931" algn="l" rtl="0">
              <a:defRPr sz="1801">
                <a:latin typeface="malgun gothic" panose="020B0503020000020004" pitchFamily="50" charset="-127"/>
                <a:ea typeface="malgun gothic" panose="020B0503020000020004" pitchFamily="50" charset="-127"/>
              </a:defRPr>
            </a:lvl5pPr>
            <a:lvl6pPr marL="2011931" algn="l" rtl="0">
              <a:defRPr sz="1801"/>
            </a:lvl6pPr>
            <a:lvl7pPr marL="2011931" algn="l" rtl="0">
              <a:defRPr sz="1801"/>
            </a:lvl7pPr>
            <a:lvl8pPr marL="2011931" algn="l" rtl="0">
              <a:defRPr sz="1801"/>
            </a:lvl8pPr>
            <a:lvl9pPr marL="2011931" algn="l" rtl="0">
              <a:defRPr sz="1801"/>
            </a:lvl9pPr>
          </a:lstStyle>
          <a:p>
            <a:pPr lvl="0" rtl="0"/>
            <a:r>
              <a:rPr lang="ko-KR" altLang="en-US" noProof="0" dirty="0"/>
              <a:t>마스터 텍스트 스타일을 편집합니다</a:t>
            </a:r>
          </a:p>
          <a:p>
            <a:pPr lvl="1" rtl="0"/>
            <a:r>
              <a:rPr lang="ko-KR" altLang="en-US" noProof="0" dirty="0"/>
              <a:t>둘째 수준</a:t>
            </a:r>
          </a:p>
          <a:p>
            <a:pPr lvl="2" rtl="0"/>
            <a:r>
              <a:rPr lang="ko-KR" altLang="en-US" noProof="0" dirty="0"/>
              <a:t>셋째 수준</a:t>
            </a:r>
          </a:p>
          <a:p>
            <a:pPr lvl="3" rtl="0"/>
            <a:r>
              <a:rPr lang="ko-KR" altLang="en-US" noProof="0" dirty="0"/>
              <a:t>넷째 수준</a:t>
            </a:r>
          </a:p>
          <a:p>
            <a:pPr lvl="4" rtl="0"/>
            <a:r>
              <a:rPr lang="ko-KR" altLang="en-US" noProof="0" dirty="0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6299200" y="1701800"/>
            <a:ext cx="4978400" cy="4470400"/>
          </a:xfrm>
        </p:spPr>
        <p:txBody>
          <a:bodyPr rtlCol="0">
            <a:normAutofit/>
          </a:bodyPr>
          <a:lstStyle>
            <a:lvl1pPr algn="l" rtl="0">
              <a:defRPr sz="2401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 algn="l" rtl="0">
              <a:defRPr sz="2001">
                <a:latin typeface="malgun gothic" panose="020B0503020000020004" pitchFamily="50" charset="-127"/>
                <a:ea typeface="malgun gothic" panose="020B0503020000020004" pitchFamily="50" charset="-127"/>
              </a:defRPr>
            </a:lvl2pPr>
            <a:lvl3pPr algn="l" rtl="0">
              <a:defRPr sz="1801">
                <a:latin typeface="malgun gothic" panose="020B0503020000020004" pitchFamily="50" charset="-127"/>
                <a:ea typeface="malgun gothic" panose="020B0503020000020004" pitchFamily="50" charset="-127"/>
              </a:defRPr>
            </a:lvl3pPr>
            <a:lvl4pPr algn="l" rtl="0">
              <a:defRPr sz="1801">
                <a:latin typeface="malgun gothic" panose="020B0503020000020004" pitchFamily="50" charset="-127"/>
                <a:ea typeface="malgun gothic" panose="020B0503020000020004" pitchFamily="50" charset="-127"/>
              </a:defRPr>
            </a:lvl4pPr>
            <a:lvl5pPr marL="2011931" algn="l" rtl="0">
              <a:defRPr sz="1801">
                <a:latin typeface="malgun gothic" panose="020B0503020000020004" pitchFamily="50" charset="-127"/>
                <a:ea typeface="malgun gothic" panose="020B0503020000020004" pitchFamily="50" charset="-127"/>
              </a:defRPr>
            </a:lvl5pPr>
            <a:lvl6pPr marL="2011931" algn="l" rtl="0">
              <a:defRPr sz="1801"/>
            </a:lvl6pPr>
            <a:lvl7pPr marL="2011931" algn="l" rtl="0">
              <a:defRPr sz="1801"/>
            </a:lvl7pPr>
            <a:lvl8pPr marL="2011931" algn="l" rtl="0">
              <a:defRPr sz="1801"/>
            </a:lvl8pPr>
            <a:lvl9pPr marL="2011931" algn="l" rtl="0">
              <a:defRPr sz="1801"/>
            </a:lvl9pPr>
          </a:lstStyle>
          <a:p>
            <a:pPr lvl="0" rtl="0"/>
            <a:r>
              <a:rPr lang="ko-KR" altLang="en-US" noProof="0" dirty="0"/>
              <a:t>마스터 텍스트 스타일을 편집합니다</a:t>
            </a:r>
          </a:p>
          <a:p>
            <a:pPr lvl="1" rtl="0"/>
            <a:r>
              <a:rPr lang="ko-KR" altLang="en-US" noProof="0" dirty="0"/>
              <a:t>둘째 수준</a:t>
            </a:r>
          </a:p>
          <a:p>
            <a:pPr lvl="2" rtl="0"/>
            <a:r>
              <a:rPr lang="ko-KR" altLang="en-US" noProof="0" dirty="0"/>
              <a:t>셋째 수준</a:t>
            </a:r>
          </a:p>
          <a:p>
            <a:pPr lvl="3" rtl="0"/>
            <a:r>
              <a:rPr lang="ko-KR" altLang="en-US" noProof="0" dirty="0"/>
              <a:t>넷째 수준</a:t>
            </a:r>
          </a:p>
          <a:p>
            <a:pPr lvl="4" rtl="0"/>
            <a:r>
              <a:rPr lang="ko-KR" altLang="en-US" noProof="0" dirty="0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FDFB4011-E19E-4D99-AB03-203F87F74DD7}" type="datetime1">
              <a:rPr lang="ko-KR" altLang="en-US" smtClean="0"/>
              <a:pPr/>
              <a:t>2023-05-15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ko-KR" altLang="en-US" noProof="0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EB37DED6-D4C7-42EE-AB49-D2E39E64FDE4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1121665" y="1608836"/>
            <a:ext cx="4974336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1" b="1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 marL="609676" indent="0" algn="l" rtl="0">
              <a:buNone/>
              <a:defRPr sz="2701" b="1"/>
            </a:lvl2pPr>
            <a:lvl3pPr marL="1219353" indent="0" algn="l" rtl="0">
              <a:buNone/>
              <a:defRPr sz="2401" b="1"/>
            </a:lvl3pPr>
            <a:lvl4pPr marL="1829029" indent="0" algn="l" rtl="0">
              <a:buNone/>
              <a:defRPr sz="2101" b="1"/>
            </a:lvl4pPr>
            <a:lvl5pPr marL="2438704" indent="0" algn="l" rtl="0">
              <a:buNone/>
              <a:defRPr sz="2101" b="1"/>
            </a:lvl5pPr>
            <a:lvl6pPr marL="3048381" indent="0" algn="l" rtl="0">
              <a:buNone/>
              <a:defRPr sz="2101" b="1"/>
            </a:lvl6pPr>
            <a:lvl7pPr marL="3658057" indent="0" algn="l" rtl="0">
              <a:buNone/>
              <a:defRPr sz="2101" b="1"/>
            </a:lvl7pPr>
            <a:lvl8pPr marL="4267733" indent="0" algn="l" rtl="0">
              <a:buNone/>
              <a:defRPr sz="2101" b="1"/>
            </a:lvl8pPr>
            <a:lvl9pPr marL="4877410" indent="0" algn="l" rtl="0">
              <a:buNone/>
              <a:defRPr sz="2101" b="1"/>
            </a:lvl9pPr>
          </a:lstStyle>
          <a:p>
            <a:pPr lvl="0" rtl="0"/>
            <a:r>
              <a:rPr lang="ko-KR" altLang="en-US" noProof="0" dirty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1117600" y="2209800"/>
            <a:ext cx="4978400" cy="3962400"/>
          </a:xfrm>
        </p:spPr>
        <p:txBody>
          <a:bodyPr rtlCol="0">
            <a:normAutofit/>
          </a:bodyPr>
          <a:lstStyle>
            <a:lvl1pPr algn="l" rtl="0">
              <a:defRPr sz="2001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 algn="l" rtl="0">
              <a:defRPr sz="1801">
                <a:latin typeface="malgun gothic" panose="020B0503020000020004" pitchFamily="50" charset="-127"/>
                <a:ea typeface="malgun gothic" panose="020B0503020000020004" pitchFamily="50" charset="-127"/>
              </a:defRPr>
            </a:lvl2pPr>
            <a:lvl3pPr algn="l" rtl="0">
              <a:defRPr sz="1801">
                <a:latin typeface="malgun gothic" panose="020B0503020000020004" pitchFamily="50" charset="-127"/>
                <a:ea typeface="malgun gothic" panose="020B0503020000020004" pitchFamily="50" charset="-127"/>
              </a:defRPr>
            </a:lvl3pPr>
            <a:lvl4pPr algn="l" rtl="0">
              <a:defRPr sz="1801">
                <a:latin typeface="malgun gothic" panose="020B0503020000020004" pitchFamily="50" charset="-127"/>
                <a:ea typeface="malgun gothic" panose="020B0503020000020004" pitchFamily="50" charset="-127"/>
              </a:defRPr>
            </a:lvl4pPr>
            <a:lvl5pPr marL="2011931" algn="l" rtl="0">
              <a:defRPr sz="1801">
                <a:latin typeface="malgun gothic" panose="020B0503020000020004" pitchFamily="50" charset="-127"/>
                <a:ea typeface="malgun gothic" panose="020B0503020000020004" pitchFamily="50" charset="-127"/>
              </a:defRPr>
            </a:lvl5pPr>
            <a:lvl6pPr marL="2011931" algn="l" rtl="0">
              <a:defRPr sz="1801"/>
            </a:lvl6pPr>
            <a:lvl7pPr marL="2011931" algn="l" rtl="0">
              <a:defRPr sz="1801"/>
            </a:lvl7pPr>
            <a:lvl8pPr marL="2011931" algn="l" rtl="0">
              <a:defRPr sz="1801"/>
            </a:lvl8pPr>
            <a:lvl9pPr marL="2011931" algn="l" rtl="0">
              <a:defRPr sz="1801"/>
            </a:lvl9pPr>
          </a:lstStyle>
          <a:p>
            <a:pPr lvl="0" rtl="0"/>
            <a:r>
              <a:rPr lang="ko-KR" altLang="en-US" dirty="0"/>
              <a:t>마스터 텍스트 스타일을 편집합니다</a:t>
            </a:r>
            <a:endParaRPr lang="ko-KR" altLang="en-US" noProof="0" dirty="0"/>
          </a:p>
          <a:p>
            <a:pPr lvl="1" rtl="0"/>
            <a:r>
              <a:rPr lang="ko-KR" altLang="en-US" noProof="0" dirty="0"/>
              <a:t>둘째 수준</a:t>
            </a:r>
          </a:p>
          <a:p>
            <a:pPr lvl="2" rtl="0"/>
            <a:r>
              <a:rPr lang="ko-KR" altLang="en-US" noProof="0" dirty="0"/>
              <a:t>셋째 수준</a:t>
            </a:r>
          </a:p>
          <a:p>
            <a:pPr lvl="3" rtl="0"/>
            <a:r>
              <a:rPr lang="ko-KR" altLang="en-US" noProof="0" dirty="0"/>
              <a:t>넷째 수준</a:t>
            </a:r>
          </a:p>
          <a:p>
            <a:pPr lvl="4" rtl="0"/>
            <a:r>
              <a:rPr lang="ko-KR" altLang="en-US" noProof="0" dirty="0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 hasCustomPrompt="1"/>
          </p:nvPr>
        </p:nvSpPr>
        <p:spPr>
          <a:xfrm>
            <a:off x="6303264" y="1608836"/>
            <a:ext cx="4974336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1" b="1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 marL="609676" indent="0" algn="l" rtl="0">
              <a:buNone/>
              <a:defRPr sz="2701" b="1"/>
            </a:lvl2pPr>
            <a:lvl3pPr marL="1219353" indent="0" algn="l" rtl="0">
              <a:buNone/>
              <a:defRPr sz="2401" b="1"/>
            </a:lvl3pPr>
            <a:lvl4pPr marL="1829029" indent="0" algn="l" rtl="0">
              <a:buNone/>
              <a:defRPr sz="2101" b="1"/>
            </a:lvl4pPr>
            <a:lvl5pPr marL="2438704" indent="0" algn="l" rtl="0">
              <a:buNone/>
              <a:defRPr sz="2101" b="1"/>
            </a:lvl5pPr>
            <a:lvl6pPr marL="3048381" indent="0" algn="l" rtl="0">
              <a:buNone/>
              <a:defRPr sz="2101" b="1"/>
            </a:lvl6pPr>
            <a:lvl7pPr marL="3658057" indent="0" algn="l" rtl="0">
              <a:buNone/>
              <a:defRPr sz="2101" b="1"/>
            </a:lvl7pPr>
            <a:lvl8pPr marL="4267733" indent="0" algn="l" rtl="0">
              <a:buNone/>
              <a:defRPr sz="2101" b="1"/>
            </a:lvl8pPr>
            <a:lvl9pPr marL="4877410" indent="0" algn="l" rtl="0">
              <a:buNone/>
              <a:defRPr sz="2101" b="1"/>
            </a:lvl9pPr>
          </a:lstStyle>
          <a:p>
            <a:pPr lvl="0" rtl="0"/>
            <a:r>
              <a:rPr lang="ko-KR" altLang="en-US" dirty="0"/>
              <a:t>마스터 텍스트 스타일을 편집합니다</a:t>
            </a:r>
            <a:endParaRPr lang="ko-KR" altLang="en-US" noProof="0" dirty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4" hasCustomPrompt="1"/>
          </p:nvPr>
        </p:nvSpPr>
        <p:spPr>
          <a:xfrm>
            <a:off x="6299200" y="2209800"/>
            <a:ext cx="4978400" cy="3962400"/>
          </a:xfrm>
        </p:spPr>
        <p:txBody>
          <a:bodyPr rtlCol="0">
            <a:normAutofit/>
          </a:bodyPr>
          <a:lstStyle>
            <a:lvl1pPr algn="l" rtl="0">
              <a:defRPr sz="2001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 algn="l" rtl="0">
              <a:defRPr sz="1801">
                <a:latin typeface="malgun gothic" panose="020B0503020000020004" pitchFamily="50" charset="-127"/>
                <a:ea typeface="malgun gothic" panose="020B0503020000020004" pitchFamily="50" charset="-127"/>
              </a:defRPr>
            </a:lvl2pPr>
            <a:lvl3pPr algn="l" rtl="0">
              <a:defRPr sz="1801">
                <a:latin typeface="malgun gothic" panose="020B0503020000020004" pitchFamily="50" charset="-127"/>
                <a:ea typeface="malgun gothic" panose="020B0503020000020004" pitchFamily="50" charset="-127"/>
              </a:defRPr>
            </a:lvl3pPr>
            <a:lvl4pPr algn="l" rtl="0">
              <a:defRPr sz="1801">
                <a:latin typeface="malgun gothic" panose="020B0503020000020004" pitchFamily="50" charset="-127"/>
                <a:ea typeface="malgun gothic" panose="020B0503020000020004" pitchFamily="50" charset="-127"/>
              </a:defRPr>
            </a:lvl4pPr>
            <a:lvl5pPr marL="2011931" algn="l" rtl="0">
              <a:defRPr sz="1801">
                <a:latin typeface="malgun gothic" panose="020B0503020000020004" pitchFamily="50" charset="-127"/>
                <a:ea typeface="malgun gothic" panose="020B0503020000020004" pitchFamily="50" charset="-127"/>
              </a:defRPr>
            </a:lvl5pPr>
            <a:lvl6pPr marL="2011931" algn="l" rtl="0">
              <a:defRPr sz="1801"/>
            </a:lvl6pPr>
            <a:lvl7pPr marL="2011931" algn="l" rtl="0">
              <a:defRPr sz="1801"/>
            </a:lvl7pPr>
            <a:lvl8pPr marL="2011931" algn="l" rtl="0">
              <a:defRPr sz="1801"/>
            </a:lvl8pPr>
            <a:lvl9pPr marL="2011931" algn="l" rtl="0">
              <a:defRPr sz="1801"/>
            </a:lvl9pPr>
          </a:lstStyle>
          <a:p>
            <a:pPr lvl="0" rtl="0"/>
            <a:r>
              <a:rPr lang="ko-KR" altLang="en-US" dirty="0"/>
              <a:t>마스터 텍스트 스타일을 편집합니다</a:t>
            </a:r>
            <a:endParaRPr lang="ko-KR" altLang="en-US" noProof="0" dirty="0"/>
          </a:p>
          <a:p>
            <a:pPr lvl="1" rtl="0"/>
            <a:r>
              <a:rPr lang="ko-KR" altLang="en-US" noProof="0" dirty="0"/>
              <a:t>둘째 수준</a:t>
            </a:r>
          </a:p>
          <a:p>
            <a:pPr lvl="2" rtl="0"/>
            <a:r>
              <a:rPr lang="ko-KR" altLang="en-US" noProof="0" dirty="0"/>
              <a:t>셋째 수준</a:t>
            </a:r>
          </a:p>
          <a:p>
            <a:pPr lvl="3" rtl="0"/>
            <a:r>
              <a:rPr lang="ko-KR" altLang="en-US" noProof="0" dirty="0"/>
              <a:t>넷째 수준</a:t>
            </a:r>
          </a:p>
          <a:p>
            <a:pPr lvl="4" rtl="0"/>
            <a:r>
              <a:rPr lang="ko-KR" altLang="en-US" noProof="0" dirty="0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B8323356-94F0-4D95-8F9B-F6D089B8DED5}" type="datetime1">
              <a:rPr lang="ko-KR" altLang="en-US" smtClean="0"/>
              <a:pPr/>
              <a:t>2023-05-15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EB37DED6-D4C7-42EE-AB49-D2E39E64FDE4}" type="slidenum">
              <a:rPr lang="en-US" altLang="ko-KR" smtClean="0"/>
              <a:pPr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D5AA4031-67C5-4E20-8266-01F57550677B}" type="datetime1">
              <a:rPr lang="ko-KR" altLang="en-US" smtClean="0"/>
              <a:pPr/>
              <a:t>2023-05-15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EB37DED6-D4C7-42EE-AB49-D2E39E64FDE4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비어 있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33F7867-3E2A-47E8-87F7-FC7D40E901F7}" type="datetime1">
              <a:rPr lang="ko-KR" altLang="en-US" smtClean="0"/>
              <a:pPr/>
              <a:t>2023-05-15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ko-KR" altLang="en-US" noProof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US" altLang="ko-KR" noProof="0" smtClean="0"/>
              <a:t>‹#›</a:t>
            </a:fld>
            <a:endParaRPr lang="en-US" altLang="ko-KR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962400" y="0"/>
            <a:ext cx="7924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31" tIns="60965" rIns="121931" bIns="60965" rtlCol="0" anchor="ctr"/>
          <a:lstStyle/>
          <a:p>
            <a:pPr algn="ctr" rtl="0"/>
            <a:endParaRPr lang="ko-KR" altLang="en-US" sz="2401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4801" y="1701800"/>
            <a:ext cx="3352800" cy="2844800"/>
          </a:xfrm>
        </p:spPr>
        <p:txBody>
          <a:bodyPr rtlCol="0" anchor="b">
            <a:normAutofit/>
          </a:bodyPr>
          <a:lstStyle>
            <a:lvl1pPr algn="l" rtl="0">
              <a:defRPr sz="2001" b="1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4470401" y="482600"/>
            <a:ext cx="6807200" cy="5892800"/>
          </a:xfrm>
        </p:spPr>
        <p:txBody>
          <a:bodyPr rtlCol="0">
            <a:normAutofit/>
          </a:bodyPr>
          <a:lstStyle>
            <a:lvl1pPr algn="l" rtl="0">
              <a:defRPr sz="2401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 algn="l" rtl="0">
              <a:defRPr sz="2001">
                <a:latin typeface="malgun gothic" panose="020B0503020000020004" pitchFamily="50" charset="-127"/>
                <a:ea typeface="malgun gothic" panose="020B0503020000020004" pitchFamily="50" charset="-127"/>
              </a:defRPr>
            </a:lvl2pPr>
            <a:lvl3pPr algn="l" rtl="0">
              <a:defRPr sz="1801">
                <a:latin typeface="malgun gothic" panose="020B0503020000020004" pitchFamily="50" charset="-127"/>
                <a:ea typeface="malgun gothic" panose="020B0503020000020004" pitchFamily="50" charset="-127"/>
              </a:defRPr>
            </a:lvl3pPr>
            <a:lvl4pPr algn="l" rtl="0">
              <a:defRPr sz="1801">
                <a:latin typeface="malgun gothic" panose="020B0503020000020004" pitchFamily="50" charset="-127"/>
                <a:ea typeface="malgun gothic" panose="020B0503020000020004" pitchFamily="50" charset="-127"/>
              </a:defRPr>
            </a:lvl4pPr>
            <a:lvl5pPr algn="l" rtl="0">
              <a:defRPr sz="1801">
                <a:latin typeface="malgun gothic" panose="020B0503020000020004" pitchFamily="50" charset="-127"/>
                <a:ea typeface="malgun gothic" panose="020B0503020000020004" pitchFamily="50" charset="-127"/>
              </a:defRPr>
            </a:lvl5pPr>
            <a:lvl6pPr algn="l" rtl="0">
              <a:defRPr sz="1801"/>
            </a:lvl6pPr>
            <a:lvl7pPr algn="l" rtl="0">
              <a:defRPr sz="1801"/>
            </a:lvl7pPr>
            <a:lvl8pPr algn="l" rtl="0">
              <a:defRPr sz="1801"/>
            </a:lvl8pPr>
            <a:lvl9pPr algn="l" rtl="0">
              <a:defRPr sz="1801"/>
            </a:lvl9pPr>
          </a:lstStyle>
          <a:p>
            <a:pPr lvl="0" rtl="0"/>
            <a:r>
              <a:rPr lang="ko-KR" altLang="en-US" dirty="0"/>
              <a:t>마스터 텍스트 스타일을 편집합니다</a:t>
            </a:r>
            <a:endParaRPr lang="ko-KR" altLang="en-US" noProof="0" dirty="0"/>
          </a:p>
          <a:p>
            <a:pPr lvl="1" rtl="0"/>
            <a:r>
              <a:rPr lang="ko-KR" altLang="en-US" noProof="0" dirty="0"/>
              <a:t>둘째 수준</a:t>
            </a:r>
          </a:p>
          <a:p>
            <a:pPr lvl="2" rtl="0"/>
            <a:r>
              <a:rPr lang="ko-KR" altLang="en-US" noProof="0" dirty="0"/>
              <a:t>셋째 수준</a:t>
            </a:r>
          </a:p>
          <a:p>
            <a:pPr lvl="3" rtl="0"/>
            <a:r>
              <a:rPr lang="ko-KR" altLang="en-US" noProof="0" dirty="0"/>
              <a:t>넷째 수준</a:t>
            </a:r>
          </a:p>
          <a:p>
            <a:pPr lvl="4" rtl="0"/>
            <a:r>
              <a:rPr lang="ko-KR" altLang="en-US" noProof="0" dirty="0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304801" y="4648200"/>
            <a:ext cx="3352800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 marL="609676" indent="0" algn="l" rtl="0">
              <a:buNone/>
              <a:defRPr sz="1600"/>
            </a:lvl2pPr>
            <a:lvl3pPr marL="1219353" indent="0" algn="l" rtl="0">
              <a:buNone/>
              <a:defRPr sz="1300"/>
            </a:lvl3pPr>
            <a:lvl4pPr marL="1829029" indent="0" algn="l" rtl="0">
              <a:buNone/>
              <a:defRPr sz="1200"/>
            </a:lvl4pPr>
            <a:lvl5pPr marL="2438704" indent="0" algn="l" rtl="0">
              <a:buNone/>
              <a:defRPr sz="1200"/>
            </a:lvl5pPr>
            <a:lvl6pPr marL="3048381" indent="0" algn="l" rtl="0">
              <a:buNone/>
              <a:defRPr sz="1200"/>
            </a:lvl6pPr>
            <a:lvl7pPr marL="3658057" indent="0" algn="l" rtl="0">
              <a:buNone/>
              <a:defRPr sz="1200"/>
            </a:lvl7pPr>
            <a:lvl8pPr marL="4267733" indent="0" algn="l" rtl="0">
              <a:buNone/>
              <a:defRPr sz="1200"/>
            </a:lvl8pPr>
            <a:lvl9pPr marL="4877410" indent="0" algn="l" rtl="0">
              <a:buNone/>
              <a:defRPr sz="1200"/>
            </a:lvl9pPr>
          </a:lstStyle>
          <a:p>
            <a:pPr lvl="0" rtl="0"/>
            <a:r>
              <a:rPr lang="ko-KR" altLang="en-US" dirty="0"/>
              <a:t>마스터 텍스트 스타일을 편집합니다</a:t>
            </a:r>
            <a:endParaRPr lang="ko-KR" altLang="en-US" noProof="0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1EC76C06-CC80-40D2-8314-E864EE1E5657}" type="datetime1">
              <a:rPr lang="ko-KR" altLang="en-US" smtClean="0"/>
              <a:pPr/>
              <a:t>2023-05-15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2DFBB78A-01B4-41F2-96B0-677A4A282832}" type="slidenum">
              <a:rPr lang="en-US" altLang="ko-KR" smtClean="0"/>
              <a:pPr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2082801" y="0"/>
            <a:ext cx="80264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31" tIns="60965" rIns="121931" bIns="60965" rtlCol="0" anchor="ctr"/>
          <a:lstStyle/>
          <a:p>
            <a:pPr algn="ctr" rtl="0"/>
            <a:endParaRPr lang="ko-KR" altLang="en-US" sz="2401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438401" y="4800600"/>
            <a:ext cx="7315200" cy="762000"/>
          </a:xfrm>
        </p:spPr>
        <p:txBody>
          <a:bodyPr rtlCol="0" anchor="b">
            <a:normAutofit/>
          </a:bodyPr>
          <a:lstStyle>
            <a:lvl1pPr algn="l" rtl="0">
              <a:defRPr sz="2001" b="1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438401" y="279402"/>
            <a:ext cx="7315200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1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 marL="609676" indent="0" algn="l" rtl="0">
              <a:buNone/>
              <a:defRPr sz="3701"/>
            </a:lvl2pPr>
            <a:lvl3pPr marL="1219353" indent="0" algn="l" rtl="0">
              <a:buNone/>
              <a:defRPr sz="3201"/>
            </a:lvl3pPr>
            <a:lvl4pPr marL="1829029" indent="0" algn="l" rtl="0">
              <a:buNone/>
              <a:defRPr sz="2701"/>
            </a:lvl4pPr>
            <a:lvl5pPr marL="2438704" indent="0" algn="l" rtl="0">
              <a:buNone/>
              <a:defRPr sz="2701"/>
            </a:lvl5pPr>
            <a:lvl6pPr marL="3048381" indent="0" algn="l" rtl="0">
              <a:buNone/>
              <a:defRPr sz="2701"/>
            </a:lvl6pPr>
            <a:lvl7pPr marL="3658057" indent="0" algn="l" rtl="0">
              <a:buNone/>
              <a:defRPr sz="2701"/>
            </a:lvl7pPr>
            <a:lvl8pPr marL="4267733" indent="0" algn="l" rtl="0">
              <a:buNone/>
              <a:defRPr sz="2701"/>
            </a:lvl8pPr>
            <a:lvl9pPr marL="4877410" indent="0" algn="l" rtl="0">
              <a:buNone/>
              <a:defRPr sz="2701"/>
            </a:lvl9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en-US" altLang="ko-KR" noProof="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438401" y="5562600"/>
            <a:ext cx="7315200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 marL="609676" indent="0" algn="l" rtl="0">
              <a:buNone/>
              <a:defRPr sz="1600"/>
            </a:lvl2pPr>
            <a:lvl3pPr marL="1219353" indent="0" algn="l" rtl="0">
              <a:buNone/>
              <a:defRPr sz="1300"/>
            </a:lvl3pPr>
            <a:lvl4pPr marL="1829029" indent="0" algn="l" rtl="0">
              <a:buNone/>
              <a:defRPr sz="1200"/>
            </a:lvl4pPr>
            <a:lvl5pPr marL="2438704" indent="0" algn="l" rtl="0">
              <a:buNone/>
              <a:defRPr sz="1200"/>
            </a:lvl5pPr>
            <a:lvl6pPr marL="3048381" indent="0" algn="l" rtl="0">
              <a:buNone/>
              <a:defRPr sz="1200"/>
            </a:lvl6pPr>
            <a:lvl7pPr marL="3658057" indent="0" algn="l" rtl="0">
              <a:buNone/>
              <a:defRPr sz="1200"/>
            </a:lvl7pPr>
            <a:lvl8pPr marL="4267733" indent="0" algn="l" rtl="0">
              <a:buNone/>
              <a:defRPr sz="1200"/>
            </a:lvl8pPr>
            <a:lvl9pPr marL="4877410" indent="0" algn="l" rtl="0">
              <a:buNone/>
              <a:defRPr sz="1200"/>
            </a:lvl9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B5CEA7E4-6235-49C9-9C31-ADBB9F3A7F67}" type="datetime1">
              <a:rPr lang="ko-KR" altLang="en-US" smtClean="0"/>
              <a:pPr/>
              <a:t>2023-05-15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2DFBB78A-01B4-41F2-96B0-677A4A282832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13" Type="http://schemas.openxmlformats.org/officeDocument/2006/relationships/image" Target="../media/image3.jpeg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304801" y="0"/>
            <a:ext cx="115824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31" tIns="60965" rIns="121931" bIns="60965" rtlCol="0" anchor="ctr"/>
          <a:lstStyle/>
          <a:p>
            <a:pPr algn="ctr" rtl="0"/>
            <a:endParaRPr lang="ko-KR" altLang="en-US" sz="2401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1117600" y="76200"/>
            <a:ext cx="1016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ko-KR" altLang="en-US" noProof="0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117600" y="1701800"/>
            <a:ext cx="1016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ko-KR" altLang="en-US" noProof="0" dirty="0"/>
              <a:t>마스터 텍스트 스타일을 편집합니다</a:t>
            </a:r>
          </a:p>
          <a:p>
            <a:pPr lvl="1" rtl="0"/>
            <a:r>
              <a:rPr lang="ko-KR" altLang="en-US" noProof="0" dirty="0"/>
              <a:t>둘째 수준</a:t>
            </a:r>
          </a:p>
          <a:p>
            <a:pPr lvl="2" rtl="0"/>
            <a:r>
              <a:rPr lang="ko-KR" altLang="en-US" noProof="0" dirty="0"/>
              <a:t>셋째 수준</a:t>
            </a:r>
          </a:p>
          <a:p>
            <a:pPr lvl="3" rtl="0"/>
            <a:r>
              <a:rPr lang="ko-KR" altLang="en-US" noProof="0" dirty="0"/>
              <a:t>넷째 수준</a:t>
            </a:r>
          </a:p>
          <a:p>
            <a:pPr lvl="4" rtl="0"/>
            <a:r>
              <a:rPr lang="ko-KR" altLang="en-US" noProof="0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1117600" y="6400802"/>
            <a:ext cx="27432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59BF8192-7234-4EDE-8C40-220DFEA0061A}" type="datetime1">
              <a:rPr lang="ko-KR" altLang="en-US" smtClean="0"/>
              <a:pPr/>
              <a:t>2023-05-15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908861" y="6400802"/>
            <a:ext cx="621792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ko-KR" altLang="en-US" noProof="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10169795" y="6400802"/>
            <a:ext cx="110780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EB37DED6-D4C7-42EE-AB49-D2E39E64FDE4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9353" rtl="0" eaLnBrk="1" latinLnBrk="1" hangingPunct="1">
        <a:lnSpc>
          <a:spcPct val="85000"/>
        </a:lnSpc>
        <a:spcBef>
          <a:spcPct val="0"/>
        </a:spcBef>
        <a:buNone/>
        <a:tabLst/>
        <a:defRPr sz="4401" kern="1200" cap="none" baseline="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j-cs"/>
        </a:defRPr>
      </a:lvl1pPr>
    </p:titleStyle>
    <p:bodyStyle>
      <a:lvl1pPr marL="304838" indent="-304838" algn="l" defTabSz="1219353" rtl="0" eaLnBrk="1" latinLnBrk="1" hangingPunct="1">
        <a:lnSpc>
          <a:spcPct val="95000"/>
        </a:lnSpc>
        <a:spcBef>
          <a:spcPts val="1867"/>
        </a:spcBef>
        <a:buSzPct val="100000"/>
        <a:buFont typeface="Arial" pitchFamily="34" charset="0"/>
        <a:buChar char="•"/>
        <a:defRPr sz="2401" kern="120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1pPr>
      <a:lvl2pPr marL="731611" indent="-304838" algn="l" defTabSz="1219353" rtl="0" eaLnBrk="1" latinLnBrk="1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1" kern="120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2pPr>
      <a:lvl3pPr marL="1158384" indent="-304838" algn="l" defTabSz="1219353" rtl="0" eaLnBrk="1" latinLnBrk="1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1" kern="120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3pPr>
      <a:lvl4pPr marL="1585158" indent="-304838" algn="l" defTabSz="1219353" rtl="0" eaLnBrk="1" latinLnBrk="1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1" kern="120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4pPr>
      <a:lvl5pPr marL="2011931" indent="-304838" algn="l" defTabSz="1219353" rtl="0" eaLnBrk="1" latinLnBrk="1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1" kern="120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5pPr>
      <a:lvl6pPr marL="2438704" indent="-304838" algn="l" defTabSz="1219353" rtl="0" eaLnBrk="1" latinLnBrk="1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865478" indent="-304838" algn="l" defTabSz="1219353" rtl="0" eaLnBrk="1" latinLnBrk="1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92251" indent="-304838" algn="l" defTabSz="1219353" rtl="0" eaLnBrk="1" latinLnBrk="1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779993" indent="-304838" algn="l" defTabSz="1219353" rtl="0" eaLnBrk="1" latinLnBrk="1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9353" rtl="0" eaLnBrk="1" latinLnBrk="1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609676" algn="l" defTabSz="1219353" rtl="0" eaLnBrk="1" latinLnBrk="1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219353" algn="l" defTabSz="1219353" rtl="0" eaLnBrk="1" latinLnBrk="1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829029" algn="l" defTabSz="1219353" rtl="0" eaLnBrk="1" latinLnBrk="1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4pPr>
      <a:lvl5pPr marL="2438704" algn="l" defTabSz="1219353" rtl="0" eaLnBrk="1" latinLnBrk="1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5pPr>
      <a:lvl6pPr marL="3048381" algn="l" defTabSz="1219353" rtl="0" eaLnBrk="1" latinLnBrk="1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6pPr>
      <a:lvl7pPr marL="3658057" algn="l" defTabSz="1219353" rtl="0" eaLnBrk="1" latinLnBrk="1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7pPr>
      <a:lvl8pPr marL="4267733" algn="l" defTabSz="1219353" rtl="0" eaLnBrk="1" latinLnBrk="1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8pPr>
      <a:lvl9pPr marL="4877410" algn="l" defTabSz="1219353" rtl="0" eaLnBrk="1" latinLnBrk="1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image" Target="../media/image4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image" Target="../media/image5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image" Target="../media/image6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image" Target="../media/image7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/>
              <a:t>W. H. Auden’s “Funeral Blues”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/>
              <a:t>Introduction</a:t>
            </a:r>
            <a:r>
              <a:rPr lang="ko-KR" altLang="en-US"/>
              <a:t> </a:t>
            </a:r>
            <a:r>
              <a:rPr lang="en-US" altLang="ko-KR"/>
              <a:t>to</a:t>
            </a:r>
            <a:r>
              <a:rPr lang="ko-KR" altLang="en-US"/>
              <a:t> </a:t>
            </a:r>
            <a:r>
              <a:rPr lang="en-US" altLang="ko-KR"/>
              <a:t>English</a:t>
            </a:r>
            <a:r>
              <a:rPr lang="ko-KR" altLang="en-US"/>
              <a:t> </a:t>
            </a:r>
            <a:r>
              <a:rPr lang="en-US" altLang="ko-KR"/>
              <a:t>Literature 04</a:t>
            </a:r>
            <a:endParaRPr lang="en-US" altLang="ko-KR"/>
          </a:p>
          <a:p>
            <a:pPr lvl="0">
              <a:defRPr/>
            </a:pPr>
            <a:r>
              <a:rPr lang="en-US" altLang="ko-KR"/>
              <a:t>May 19, 2025</a:t>
            </a: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D521DBF-427B-4F58-9744-F47A9E925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“Funeral</a:t>
            </a:r>
            <a:r>
              <a:rPr lang="ko-KR" altLang="en-US" dirty="0"/>
              <a:t> </a:t>
            </a:r>
            <a:r>
              <a:rPr lang="en-US" altLang="ko-KR" dirty="0"/>
              <a:t>Blues” I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499BD4C-7009-4AE6-960C-5F8B87631D2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/>
              <a:t>Stop all the clocks, cut off the telephone,</a:t>
            </a:r>
          </a:p>
          <a:p>
            <a:pPr marL="0" indent="0">
              <a:buNone/>
            </a:pPr>
            <a:r>
              <a:rPr lang="en-US" altLang="ko-KR" dirty="0"/>
              <a:t>Prevent the dog from barking with a juicy bone,</a:t>
            </a:r>
          </a:p>
          <a:p>
            <a:pPr marL="0" indent="0">
              <a:buNone/>
            </a:pPr>
            <a:r>
              <a:rPr lang="en-US" altLang="ko-KR" dirty="0"/>
              <a:t>Silence the pianos and with muffled drum</a:t>
            </a:r>
          </a:p>
          <a:p>
            <a:pPr marL="0" indent="0">
              <a:buNone/>
            </a:pPr>
            <a:r>
              <a:rPr lang="en-US" altLang="ko-KR" dirty="0"/>
              <a:t>Bring out the coffin, let the mourners come.</a:t>
            </a:r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1C67C85-F2E8-45A6-9E2E-8BE5EAD37C6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dirty="0"/>
              <a:t>시계를 모두 멈춰라</a:t>
            </a:r>
            <a:r>
              <a:rPr lang="en-US" altLang="ko-KR" dirty="0"/>
              <a:t>. </a:t>
            </a:r>
            <a:r>
              <a:rPr lang="ko-KR" altLang="en-US" dirty="0"/>
              <a:t>전화선도 끊어 버려라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r>
              <a:rPr lang="ko-KR" altLang="en-US" dirty="0"/>
              <a:t>육즙이 가득한 뼈를 물고 있는 저 강아지도 못 짖게 하라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r>
              <a:rPr lang="ko-KR" altLang="en-US" dirty="0"/>
              <a:t>피아노 소리도 죽이고</a:t>
            </a:r>
            <a:r>
              <a:rPr lang="en-US" altLang="ko-KR" dirty="0"/>
              <a:t>, </a:t>
            </a:r>
            <a:r>
              <a:rPr lang="ko-KR" altLang="en-US" dirty="0"/>
              <a:t>숨죽인 북소리와 함께</a:t>
            </a:r>
          </a:p>
          <a:p>
            <a:pPr marL="0" indent="0">
              <a:buNone/>
            </a:pPr>
            <a:r>
              <a:rPr lang="ko-KR" altLang="en-US" dirty="0"/>
              <a:t>관을 내오라</a:t>
            </a:r>
            <a:r>
              <a:rPr lang="en-US" altLang="ko-KR" dirty="0"/>
              <a:t>. </a:t>
            </a:r>
            <a:r>
              <a:rPr lang="ko-KR" altLang="en-US" dirty="0"/>
              <a:t>조문객을 들이라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7715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1A0899-C561-44F7-9620-C534ED61F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“Funeral Blues” II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C7AC72E-0996-4F72-BD48-388E827014C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/>
              <a:t>Let </a:t>
            </a:r>
            <a:r>
              <a:rPr lang="en-US" altLang="ko-KR" dirty="0" err="1"/>
              <a:t>aeroplanes</a:t>
            </a:r>
            <a:r>
              <a:rPr lang="en-US" altLang="ko-KR" dirty="0"/>
              <a:t> circle moaning overhead</a:t>
            </a:r>
          </a:p>
          <a:p>
            <a:pPr marL="0" indent="0">
              <a:buNone/>
            </a:pPr>
            <a:r>
              <a:rPr lang="en-US" altLang="ko-KR" dirty="0"/>
              <a:t>Scribbling on the sky the message 'He is Dead'.</a:t>
            </a:r>
          </a:p>
          <a:p>
            <a:pPr marL="0" indent="0">
              <a:buNone/>
            </a:pPr>
            <a:r>
              <a:rPr lang="en-US" altLang="ko-KR" dirty="0"/>
              <a:t>Put crepe bows round the white necks of the public doves,</a:t>
            </a:r>
          </a:p>
          <a:p>
            <a:pPr marL="0" indent="0">
              <a:buNone/>
            </a:pPr>
            <a:r>
              <a:rPr lang="en-US" altLang="ko-KR" dirty="0"/>
              <a:t>Let the traffic policemen wear black cotton gloves.</a:t>
            </a:r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18C04AE-6B96-471D-B5DC-1326CABA0BC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dirty="0"/>
              <a:t>비행기가 흐느끼며 상공을 맴돌게 하라</a:t>
            </a:r>
          </a:p>
          <a:p>
            <a:pPr marL="0" indent="0">
              <a:buNone/>
            </a:pPr>
            <a:r>
              <a:rPr lang="ko-KR" altLang="en-US" dirty="0"/>
              <a:t>그러면서 하늘에 이렇게 쓰게 하라</a:t>
            </a:r>
            <a:r>
              <a:rPr lang="en-US" altLang="ko-KR" dirty="0"/>
              <a:t>. “</a:t>
            </a:r>
            <a:r>
              <a:rPr lang="ko-KR" altLang="en-US" dirty="0"/>
              <a:t>그가 죽었다</a:t>
            </a:r>
            <a:r>
              <a:rPr lang="en-US" altLang="ko-KR" dirty="0"/>
              <a:t>!”</a:t>
            </a:r>
          </a:p>
          <a:p>
            <a:pPr marL="0" indent="0">
              <a:buNone/>
            </a:pPr>
            <a:r>
              <a:rPr lang="ko-KR" altLang="en-US" dirty="0"/>
              <a:t>공원에 있는 비둘기의 하얀 목덜미에도 상장</a:t>
            </a:r>
            <a:r>
              <a:rPr lang="en-US" altLang="ko-KR" dirty="0"/>
              <a:t>(</a:t>
            </a:r>
            <a:r>
              <a:rPr lang="ko-KR" altLang="en-US" dirty="0"/>
              <a:t>喪章</a:t>
            </a:r>
            <a:r>
              <a:rPr lang="en-US" altLang="ko-KR" dirty="0"/>
              <a:t>)</a:t>
            </a:r>
            <a:r>
              <a:rPr lang="ko-KR" altLang="en-US" dirty="0"/>
              <a:t>을 매라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r>
              <a:rPr lang="ko-KR" altLang="en-US" dirty="0"/>
              <a:t>거리의 교통순경들도 검은 색 목장갑을 끼라고 해라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8503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6CC72A5-B418-4D8E-9B66-9BE7D642A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“Funeral Blues” III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6D299E7-E14D-4731-9F96-5C99873D4A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/>
              <a:t>He was my North, my South, my East and West,</a:t>
            </a:r>
          </a:p>
          <a:p>
            <a:pPr marL="0" indent="0">
              <a:buNone/>
            </a:pPr>
            <a:r>
              <a:rPr lang="en-US" altLang="ko-KR" dirty="0"/>
              <a:t>My working week and my Sunday rest,</a:t>
            </a:r>
          </a:p>
          <a:p>
            <a:pPr marL="0" indent="0">
              <a:buNone/>
            </a:pPr>
            <a:r>
              <a:rPr lang="en-US" altLang="ko-KR" dirty="0"/>
              <a:t>My noon, my midnight, my talk, my song;</a:t>
            </a:r>
          </a:p>
          <a:p>
            <a:pPr marL="0" indent="0">
              <a:buNone/>
            </a:pPr>
            <a:r>
              <a:rPr lang="en-US" altLang="ko-KR" dirty="0"/>
              <a:t>I thought that love would last forever: I was wrong.</a:t>
            </a:r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432F34B-B67A-424E-8E2B-9EC39BF3F55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dirty="0"/>
              <a:t>그는 나의 북쪽과 남쪽</a:t>
            </a:r>
            <a:r>
              <a:rPr lang="en-US" altLang="ko-KR" dirty="0"/>
              <a:t>, </a:t>
            </a:r>
            <a:r>
              <a:rPr lang="ko-KR" altLang="en-US" dirty="0"/>
              <a:t>나의 동쪽과 서쪽이었다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r>
              <a:rPr lang="ko-KR" altLang="en-US" dirty="0"/>
              <a:t>나의 일하는 평일의 나날이었고</a:t>
            </a:r>
            <a:r>
              <a:rPr lang="en-US" altLang="ko-KR" dirty="0"/>
              <a:t>, </a:t>
            </a:r>
            <a:r>
              <a:rPr lang="ko-KR" altLang="en-US" dirty="0"/>
              <a:t>일요일의 안식이었다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r>
              <a:rPr lang="ko-KR" altLang="en-US" dirty="0"/>
              <a:t>나의 정오였고</a:t>
            </a:r>
            <a:r>
              <a:rPr lang="en-US" altLang="ko-KR" dirty="0"/>
              <a:t>, </a:t>
            </a:r>
            <a:r>
              <a:rPr lang="ko-KR" altLang="en-US" dirty="0"/>
              <a:t>나의 자정이었고</a:t>
            </a:r>
            <a:r>
              <a:rPr lang="en-US" altLang="ko-KR" dirty="0"/>
              <a:t>, </a:t>
            </a:r>
            <a:r>
              <a:rPr lang="ko-KR" altLang="en-US" dirty="0"/>
              <a:t>나의 이야기</a:t>
            </a:r>
            <a:r>
              <a:rPr lang="en-US" altLang="ko-KR" dirty="0"/>
              <a:t>, </a:t>
            </a:r>
            <a:r>
              <a:rPr lang="ko-KR" altLang="en-US" dirty="0"/>
              <a:t>나의 노래였다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r>
              <a:rPr lang="ko-KR" altLang="en-US" dirty="0"/>
              <a:t>나는 사랑이 영원할 줄 알았다</a:t>
            </a:r>
            <a:r>
              <a:rPr lang="en-US" altLang="ko-KR" dirty="0"/>
              <a:t>. </a:t>
            </a:r>
            <a:r>
              <a:rPr lang="ko-KR" altLang="en-US" dirty="0"/>
              <a:t>내가 틀렸다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378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A3B2B88-E827-4055-A94F-0B5035254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“Funeral Blues” IV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BADC3F7-EA1F-4DF9-B1FE-D6C43F195FA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/>
              <a:t>The stars are not wanted now; put out every one,</a:t>
            </a:r>
          </a:p>
          <a:p>
            <a:pPr marL="0" indent="0">
              <a:buNone/>
            </a:pPr>
            <a:r>
              <a:rPr lang="en-US" altLang="ko-KR" dirty="0"/>
              <a:t>Pack up the moon and dismantle the sun,</a:t>
            </a:r>
          </a:p>
          <a:p>
            <a:pPr marL="0" indent="0">
              <a:buNone/>
            </a:pPr>
            <a:r>
              <a:rPr lang="en-US" altLang="ko-KR" dirty="0"/>
              <a:t>Pour away the ocean and sweep up the wood;</a:t>
            </a:r>
          </a:p>
          <a:p>
            <a:pPr marL="0" indent="0">
              <a:buNone/>
            </a:pPr>
            <a:r>
              <a:rPr lang="en-US" altLang="ko-KR" dirty="0"/>
              <a:t>For nothing now can ever come to any good.</a:t>
            </a:r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8F8E54D-8B50-4908-9774-525769E3D90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dirty="0"/>
              <a:t>별도 이젠 다 </a:t>
            </a:r>
            <a:r>
              <a:rPr lang="ko-KR" altLang="en-US" dirty="0" err="1"/>
              <a:t>필요없다</a:t>
            </a:r>
            <a:r>
              <a:rPr lang="en-US" altLang="ko-KR" dirty="0"/>
              <a:t>. </a:t>
            </a:r>
            <a:r>
              <a:rPr lang="ko-KR" altLang="en-US" dirty="0"/>
              <a:t>별빛 따윈 다 꺼버려라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r>
              <a:rPr lang="ko-KR" altLang="en-US" dirty="0"/>
              <a:t>달도 가리고</a:t>
            </a:r>
            <a:r>
              <a:rPr lang="en-US" altLang="ko-KR" dirty="0"/>
              <a:t>, </a:t>
            </a:r>
            <a:r>
              <a:rPr lang="ko-KR" altLang="en-US" dirty="0"/>
              <a:t>해도 치워라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r>
              <a:rPr lang="ko-KR" altLang="en-US" dirty="0"/>
              <a:t>바닷물도 다 따라 버리고</a:t>
            </a:r>
            <a:r>
              <a:rPr lang="en-US" altLang="ko-KR" dirty="0"/>
              <a:t>, </a:t>
            </a:r>
            <a:r>
              <a:rPr lang="ko-KR" altLang="en-US" dirty="0"/>
              <a:t>숲도 모두 밀어버려라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r>
              <a:rPr lang="ko-KR" altLang="en-US" dirty="0"/>
              <a:t>이젠 아무 것도 아무 소용이 없으니까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9759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/>
              <a:t>In Memory of W. B. Yeats I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  <a:defRPr/>
            </a:pPr>
            <a:r>
              <a:rPr lang="en-US" altLang="ko-KR"/>
              <a:t>He disappeared in the dead of winter:</a:t>
            </a:r>
            <a:endParaRPr lang="en-US" altLang="ko-KR"/>
          </a:p>
          <a:p>
            <a:pPr marL="0" lvl="0" indent="0">
              <a:buNone/>
              <a:defRPr/>
            </a:pPr>
            <a:r>
              <a:rPr lang="en-US" altLang="ko-KR"/>
              <a:t>The brooks were frozen, the airports almost deserted,</a:t>
            </a:r>
            <a:endParaRPr lang="en-US" altLang="ko-KR"/>
          </a:p>
          <a:p>
            <a:pPr marL="0" lvl="0" indent="0">
              <a:buNone/>
              <a:defRPr/>
            </a:pPr>
            <a:r>
              <a:rPr lang="en-US" altLang="ko-KR"/>
              <a:t>And snow disfigured the public statues;</a:t>
            </a:r>
            <a:endParaRPr lang="en-US" altLang="ko-KR"/>
          </a:p>
          <a:p>
            <a:pPr marL="0" lvl="0" indent="0">
              <a:buNone/>
              <a:defRPr/>
            </a:pPr>
            <a:r>
              <a:rPr lang="en-US" altLang="ko-KR"/>
              <a:t>The mercury sank in the mouth of the dying day.</a:t>
            </a:r>
            <a:endParaRPr lang="en-US" altLang="ko-KR"/>
          </a:p>
          <a:p>
            <a:pPr marL="0" lvl="0" indent="0">
              <a:buNone/>
              <a:defRPr/>
            </a:pPr>
            <a:r>
              <a:rPr lang="en-US" altLang="ko-KR"/>
              <a:t>What instruments we have agree</a:t>
            </a:r>
            <a:endParaRPr lang="en-US" altLang="ko-KR"/>
          </a:p>
          <a:p>
            <a:pPr marL="0" lvl="0" indent="0">
              <a:buNone/>
              <a:defRPr/>
            </a:pPr>
            <a:r>
              <a:rPr lang="en-US" altLang="ko-KR"/>
              <a:t>The day of his death was a dark cold day.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  <a:defRPr/>
            </a:pPr>
            <a:r>
              <a:rPr lang="ko-KR" altLang="en-US"/>
              <a:t>그는 죽음 같은 겨울날 사라졌다</a:t>
            </a:r>
            <a:r>
              <a:rPr lang="en-US" altLang="ko-KR"/>
              <a:t>.</a:t>
            </a:r>
            <a:endParaRPr lang="en-US" altLang="ko-KR"/>
          </a:p>
          <a:p>
            <a:pPr marL="0" lvl="0" indent="0">
              <a:buNone/>
              <a:defRPr/>
            </a:pPr>
            <a:r>
              <a:rPr lang="ko-KR" altLang="en-US"/>
              <a:t>개울은 얼었고</a:t>
            </a:r>
            <a:r>
              <a:rPr lang="en-US" altLang="ko-KR"/>
              <a:t>, </a:t>
            </a:r>
            <a:r>
              <a:rPr lang="ko-KR" altLang="en-US"/>
              <a:t>공항엔 인적이 끊겼으며</a:t>
            </a:r>
            <a:r>
              <a:rPr lang="en-US" altLang="ko-KR"/>
              <a:t>,</a:t>
            </a:r>
            <a:endParaRPr lang="en-US" altLang="ko-KR"/>
          </a:p>
          <a:p>
            <a:pPr marL="0" lvl="0" indent="0">
              <a:buNone/>
              <a:defRPr/>
            </a:pPr>
            <a:r>
              <a:rPr lang="ko-KR" altLang="en-US"/>
              <a:t>눈 내린 동상들은 제 모습을 잃었다</a:t>
            </a:r>
            <a:r>
              <a:rPr lang="en-US" altLang="ko-KR"/>
              <a:t>.</a:t>
            </a:r>
            <a:endParaRPr lang="en-US" altLang="ko-KR"/>
          </a:p>
          <a:p>
            <a:pPr marL="0" lvl="0" indent="0">
              <a:buNone/>
              <a:defRPr/>
            </a:pPr>
            <a:r>
              <a:rPr lang="ko-KR" altLang="en-US"/>
              <a:t>하루가 끝나는 저녁의 입구에서 수은주가 뚝 떨어졌다</a:t>
            </a:r>
            <a:r>
              <a:rPr lang="en-US" altLang="ko-KR"/>
              <a:t>.</a:t>
            </a:r>
            <a:endParaRPr lang="en-US" altLang="ko-KR"/>
          </a:p>
          <a:p>
            <a:pPr marL="0" lvl="0" indent="0">
              <a:buNone/>
              <a:defRPr/>
            </a:pPr>
            <a:r>
              <a:rPr lang="ko-KR" altLang="en-US"/>
              <a:t>어떤 기구로 재든 상관없이</a:t>
            </a:r>
            <a:endParaRPr lang="ko-KR" altLang="en-US"/>
          </a:p>
          <a:p>
            <a:pPr marL="0" lvl="0" indent="0">
              <a:buNone/>
              <a:defRPr/>
            </a:pPr>
            <a:r>
              <a:rPr lang="ko-KR" altLang="en-US"/>
              <a:t>그가 죽은 날은 어둡고 추운 날이었다</a:t>
            </a:r>
            <a:r>
              <a:rPr lang="en-US" altLang="ko-KR"/>
              <a:t>.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B5D750A-05B1-4B55-9AA6-4AA8B48EC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 Memory of W. B. Yeats II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F231BBD-F161-41A5-AD6D-973FE3803CC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/>
              <a:t>Far from his illness </a:t>
            </a:r>
          </a:p>
          <a:p>
            <a:pPr marL="0" indent="0">
              <a:buNone/>
            </a:pPr>
            <a:r>
              <a:rPr lang="en-US" altLang="ko-KR" dirty="0"/>
              <a:t>The wolves ran on through the evergreen forests, </a:t>
            </a:r>
          </a:p>
          <a:p>
            <a:pPr marL="0" indent="0">
              <a:buNone/>
            </a:pPr>
            <a:r>
              <a:rPr lang="en-US" altLang="ko-KR" dirty="0"/>
              <a:t>The peasant river was </a:t>
            </a:r>
            <a:r>
              <a:rPr lang="en-US" altLang="ko-KR" dirty="0" err="1"/>
              <a:t>untempted</a:t>
            </a:r>
            <a:r>
              <a:rPr lang="en-US" altLang="ko-KR" dirty="0"/>
              <a:t> by the fashionable quays; </a:t>
            </a:r>
          </a:p>
          <a:p>
            <a:pPr marL="0" indent="0">
              <a:buNone/>
            </a:pPr>
            <a:r>
              <a:rPr lang="en-US" altLang="ko-KR" dirty="0"/>
              <a:t>By mourning tongues </a:t>
            </a:r>
          </a:p>
          <a:p>
            <a:pPr marL="0" indent="0">
              <a:buNone/>
            </a:pPr>
            <a:r>
              <a:rPr lang="en-US" altLang="ko-KR" dirty="0"/>
              <a:t>The death of the poet was kept from his poems.</a:t>
            </a:r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77E7832-54B9-47E6-8571-317AD6EA02D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dirty="0"/>
              <a:t>그의 병에는 아랑곳없이</a:t>
            </a:r>
          </a:p>
          <a:p>
            <a:pPr marL="0" indent="0">
              <a:buNone/>
            </a:pPr>
            <a:r>
              <a:rPr lang="ko-KR" altLang="en-US" dirty="0"/>
              <a:t>늑대들은 푸르른 </a:t>
            </a:r>
            <a:r>
              <a:rPr lang="ko-KR" altLang="en-US" dirty="0" err="1"/>
              <a:t>숲속을</a:t>
            </a:r>
            <a:r>
              <a:rPr lang="ko-KR" altLang="en-US" dirty="0"/>
              <a:t> 여전히 뛰어다녔고</a:t>
            </a:r>
            <a:r>
              <a:rPr lang="en-US" altLang="ko-KR" dirty="0"/>
              <a:t>,</a:t>
            </a:r>
          </a:p>
          <a:p>
            <a:pPr marL="0" indent="0">
              <a:buNone/>
            </a:pPr>
            <a:r>
              <a:rPr lang="ko-KR" altLang="en-US" dirty="0"/>
              <a:t>농부 같은 강물은 근사한 선창가에 무심했으며</a:t>
            </a:r>
            <a:r>
              <a:rPr lang="en-US" altLang="ko-KR" dirty="0"/>
              <a:t>,</a:t>
            </a:r>
          </a:p>
          <a:p>
            <a:pPr marL="0" indent="0">
              <a:buNone/>
            </a:pPr>
            <a:r>
              <a:rPr lang="ko-KR" altLang="en-US" dirty="0"/>
              <a:t>애도하는 사람들은 시인의 죽음을 그의 시에 알리지 않았다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1753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605FEB-3DFB-42B4-AFCB-97BC09BBA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In Memory of W. B. Yeats III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C0A155A-828F-4C28-9BB4-C77AA19D1BD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ko-KR" dirty="0"/>
              <a:t>But for him it was his last afternoon as himself, </a:t>
            </a:r>
          </a:p>
          <a:p>
            <a:pPr marL="0" indent="0">
              <a:buNone/>
            </a:pPr>
            <a:r>
              <a:rPr lang="en-US" altLang="ko-KR" dirty="0"/>
              <a:t>An afternoon of nurses and </a:t>
            </a:r>
            <a:r>
              <a:rPr lang="en-US" altLang="ko-KR" dirty="0" err="1"/>
              <a:t>rumours</a:t>
            </a:r>
            <a:r>
              <a:rPr lang="en-US" altLang="ko-KR" dirty="0"/>
              <a:t>; </a:t>
            </a:r>
          </a:p>
          <a:p>
            <a:pPr marL="0" indent="0">
              <a:buNone/>
            </a:pPr>
            <a:r>
              <a:rPr lang="en-US" altLang="ko-KR" dirty="0"/>
              <a:t>The provinces of his body revolted, </a:t>
            </a:r>
          </a:p>
          <a:p>
            <a:pPr marL="0" indent="0">
              <a:buNone/>
            </a:pPr>
            <a:r>
              <a:rPr lang="en-US" altLang="ko-KR" dirty="0"/>
              <a:t>The squares of his mind were empty, </a:t>
            </a:r>
          </a:p>
          <a:p>
            <a:pPr marL="0" indent="0">
              <a:buNone/>
            </a:pPr>
            <a:r>
              <a:rPr lang="en-US" altLang="ko-KR" dirty="0"/>
              <a:t>Silence invaded the suburbs, </a:t>
            </a:r>
          </a:p>
          <a:p>
            <a:pPr marL="0" indent="0">
              <a:buNone/>
            </a:pPr>
            <a:r>
              <a:rPr lang="en-US" altLang="ko-KR" dirty="0"/>
              <a:t>The current of his feeling failed; he became his admirers.</a:t>
            </a:r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D5B4E6F-A5EF-4A26-8284-196807DBF9E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ko-KR" altLang="en-US" dirty="0"/>
              <a:t>그러나 그에게는 그 때가 의식을 가지고 맞은 마지막 오후였고</a:t>
            </a:r>
            <a:r>
              <a:rPr lang="en-US" altLang="ko-KR" dirty="0"/>
              <a:t>,</a:t>
            </a:r>
          </a:p>
          <a:p>
            <a:pPr marL="0" indent="0">
              <a:buNone/>
            </a:pPr>
            <a:r>
              <a:rPr lang="ko-KR" altLang="en-US" dirty="0"/>
              <a:t>간호원들이 뛰어다니고 소문이 흉흉했던 그런 오후였다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r>
              <a:rPr lang="ko-KR" altLang="en-US" dirty="0"/>
              <a:t>그의 몸은 구역 마다 반란을 일으켰고</a:t>
            </a:r>
          </a:p>
          <a:p>
            <a:pPr marL="0" indent="0">
              <a:buNone/>
            </a:pPr>
            <a:r>
              <a:rPr lang="ko-KR" altLang="en-US" dirty="0"/>
              <a:t>그의 마음의 광장은 텅 비었다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r>
              <a:rPr lang="ko-KR" altLang="en-US" dirty="0"/>
              <a:t>그의 몸의 주변부엔 침묵이 뒤덮이고</a:t>
            </a:r>
            <a:r>
              <a:rPr lang="en-US" altLang="ko-KR" dirty="0"/>
              <a:t>,</a:t>
            </a:r>
          </a:p>
          <a:p>
            <a:pPr marL="0" indent="0">
              <a:buNone/>
            </a:pPr>
            <a:r>
              <a:rPr lang="ko-KR" altLang="en-US" dirty="0"/>
              <a:t>그의 감정의 강물은 뚝 끊겼다</a:t>
            </a:r>
            <a:r>
              <a:rPr lang="en-US" altLang="ko-KR" dirty="0"/>
              <a:t>. </a:t>
            </a:r>
            <a:r>
              <a:rPr lang="ko-KR" altLang="en-US" dirty="0"/>
              <a:t>그렇게 그는 그의 숭배자가 되었다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0676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81EECF5-973A-4B53-A370-433C4497A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 Memory of W. B. Yeats IV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D7B580D-C153-4B09-9A4C-3D279DE333D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dirty="0"/>
              <a:t>Now he is scattered among a hundred cities </a:t>
            </a:r>
          </a:p>
          <a:p>
            <a:pPr marL="0" indent="0">
              <a:buNone/>
            </a:pPr>
            <a:r>
              <a:rPr lang="en-US" altLang="ko-KR" dirty="0"/>
              <a:t>And wholly given over to unfamiliar affections, </a:t>
            </a:r>
          </a:p>
          <a:p>
            <a:pPr marL="0" indent="0">
              <a:buNone/>
            </a:pPr>
            <a:r>
              <a:rPr lang="en-US" altLang="ko-KR" dirty="0"/>
              <a:t>To find his happiness in another kind of wood </a:t>
            </a:r>
          </a:p>
          <a:p>
            <a:pPr marL="0" indent="0">
              <a:buNone/>
            </a:pPr>
            <a:r>
              <a:rPr lang="en-US" altLang="ko-KR" dirty="0"/>
              <a:t>And be punished under a foreign code of conscience. </a:t>
            </a:r>
          </a:p>
          <a:p>
            <a:pPr marL="0" indent="0">
              <a:buNone/>
            </a:pPr>
            <a:r>
              <a:rPr lang="en-US" altLang="ko-KR" dirty="0"/>
              <a:t>The words of a dead man </a:t>
            </a:r>
          </a:p>
          <a:p>
            <a:pPr marL="0" indent="0">
              <a:buNone/>
            </a:pPr>
            <a:r>
              <a:rPr lang="en-US" altLang="ko-KR" dirty="0"/>
              <a:t>Are modified in the guts of the living.</a:t>
            </a:r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24DB324-ED75-49AC-B16F-AAA3392A1D0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ko-KR" altLang="en-US" dirty="0"/>
              <a:t>이제 그는 수백의 도시들에 뿌려졌고</a:t>
            </a:r>
            <a:r>
              <a:rPr lang="en-US" altLang="ko-KR" dirty="0"/>
              <a:t>,</a:t>
            </a:r>
          </a:p>
          <a:p>
            <a:pPr marL="0" indent="0">
              <a:buNone/>
            </a:pPr>
            <a:r>
              <a:rPr lang="ko-KR" altLang="en-US" dirty="0"/>
              <a:t>낯선 애착의 장소들에 완전히 바쳐졌다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r>
              <a:rPr lang="ko-KR" altLang="en-US" dirty="0"/>
              <a:t>다른 종류의 나무가 있는 곳에서 행복을 찾거나</a:t>
            </a:r>
          </a:p>
          <a:p>
            <a:pPr marL="0" indent="0">
              <a:buNone/>
            </a:pPr>
            <a:r>
              <a:rPr lang="ko-KR" altLang="en-US" dirty="0"/>
              <a:t>외국의 양심의 규약에 따라 처벌받도록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r>
              <a:rPr lang="ko-KR" altLang="en-US" dirty="0"/>
              <a:t>죽은 자의 말들은</a:t>
            </a:r>
          </a:p>
          <a:p>
            <a:pPr marL="0" indent="0">
              <a:buNone/>
            </a:pPr>
            <a:r>
              <a:rPr lang="ko-KR" altLang="en-US" dirty="0"/>
              <a:t>산 자의 뱃속에서 변형되기 마련이니까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388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A29D80-82CC-4DA6-85F7-AABB5982E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 Memory of W. B. Yeats V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38B70CF-D913-426C-89A6-F7E61015ECD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ko-KR" dirty="0"/>
              <a:t>But in the importance and noise of to-morrow </a:t>
            </a:r>
          </a:p>
          <a:p>
            <a:pPr marL="0" indent="0">
              <a:buNone/>
            </a:pPr>
            <a:r>
              <a:rPr lang="en-US" altLang="ko-KR" dirty="0"/>
              <a:t>When the brokers are roaring like beasts on the floor of the Bourse, </a:t>
            </a:r>
          </a:p>
          <a:p>
            <a:pPr marL="0" indent="0">
              <a:buNone/>
            </a:pPr>
            <a:r>
              <a:rPr lang="en-US" altLang="ko-KR" dirty="0"/>
              <a:t>And the poor have the sufferings to which they are fairly accustomed, </a:t>
            </a:r>
          </a:p>
          <a:p>
            <a:pPr marL="0" indent="0">
              <a:buNone/>
            </a:pPr>
            <a:r>
              <a:rPr lang="en-US" altLang="ko-KR" dirty="0"/>
              <a:t>And each in the cell of himself is almost convinced of his freedom, </a:t>
            </a:r>
          </a:p>
          <a:p>
            <a:pPr marL="0" indent="0">
              <a:buNone/>
            </a:pPr>
            <a:r>
              <a:rPr lang="en-US" altLang="ko-KR" dirty="0"/>
              <a:t>A few thousand will think of this day </a:t>
            </a:r>
          </a:p>
          <a:p>
            <a:pPr marL="0" indent="0">
              <a:buNone/>
            </a:pPr>
            <a:r>
              <a:rPr lang="en-US" altLang="ko-KR" dirty="0"/>
              <a:t>As one thinks of a day when one did something slightly unusual.</a:t>
            </a:r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4443948-5071-4C6E-91E4-51C14EC0BCE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ko-KR" altLang="en-US" dirty="0"/>
              <a:t>그러나 내일의 중요성과 떠들썩함 속에서</a:t>
            </a:r>
            <a:r>
              <a:rPr lang="en-US" altLang="ko-KR" dirty="0"/>
              <a:t>,</a:t>
            </a:r>
          </a:p>
          <a:p>
            <a:pPr marL="0" indent="0">
              <a:buNone/>
            </a:pPr>
            <a:r>
              <a:rPr lang="ko-KR" altLang="en-US" dirty="0"/>
              <a:t>거간꾼들이 증권거래소의 바닥에 서서 짐승처럼 고함치고 있을 때</a:t>
            </a:r>
            <a:r>
              <a:rPr lang="en-US" altLang="ko-KR" dirty="0"/>
              <a:t>,</a:t>
            </a:r>
          </a:p>
          <a:p>
            <a:pPr marL="0" indent="0">
              <a:buNone/>
            </a:pPr>
            <a:r>
              <a:rPr lang="ko-KR" altLang="en-US" dirty="0"/>
              <a:t>그리고 가난한 자들이 이제는 익숙해진 고통을 여전히 참아내고 있을 때</a:t>
            </a:r>
            <a:r>
              <a:rPr lang="en-US" altLang="ko-KR" dirty="0"/>
              <a:t>,</a:t>
            </a:r>
          </a:p>
          <a:p>
            <a:pPr marL="0" indent="0">
              <a:buNone/>
            </a:pPr>
            <a:r>
              <a:rPr lang="ko-KR" altLang="en-US" dirty="0"/>
              <a:t>그리고 그 모두가 각각 자신의 방안에서 그의 자유를 거의 확신하고 있을 때</a:t>
            </a:r>
            <a:r>
              <a:rPr lang="en-US" altLang="ko-KR" dirty="0"/>
              <a:t>,</a:t>
            </a:r>
          </a:p>
          <a:p>
            <a:pPr marL="0" indent="0">
              <a:buNone/>
            </a:pPr>
            <a:r>
              <a:rPr lang="ko-KR" altLang="en-US" dirty="0"/>
              <a:t>몇 천 명 </a:t>
            </a:r>
            <a:r>
              <a:rPr lang="ko-KR" altLang="en-US" dirty="0" err="1"/>
              <a:t>쯤은</a:t>
            </a:r>
            <a:r>
              <a:rPr lang="ko-KR" altLang="en-US" dirty="0"/>
              <a:t> 그날을 조금 색다른 날</a:t>
            </a:r>
            <a:r>
              <a:rPr lang="en-US" altLang="ko-KR" dirty="0"/>
              <a:t>,</a:t>
            </a:r>
          </a:p>
          <a:p>
            <a:pPr marL="0" indent="0">
              <a:buNone/>
            </a:pPr>
            <a:r>
              <a:rPr lang="ko-KR" altLang="en-US" dirty="0"/>
              <a:t>다소 이례적인 어떤 일을 했던</a:t>
            </a:r>
            <a:r>
              <a:rPr lang="en-US" altLang="ko-KR" dirty="0"/>
              <a:t>, </a:t>
            </a:r>
            <a:r>
              <a:rPr lang="ko-KR" altLang="en-US" dirty="0"/>
              <a:t>그런 날로 생각하게 될 것이다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3045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FE77DB1-0035-4BD3-BF7B-16EF8362E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 Memory of W. B. Yeats VI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269AF84-6690-4956-A0FD-08A1F7D4AF4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What instruments we have agree</a:t>
            </a:r>
          </a:p>
          <a:p>
            <a:pPr marL="0" indent="0">
              <a:buNone/>
            </a:pPr>
            <a:r>
              <a:rPr lang="en-US" altLang="ko-KR" dirty="0"/>
              <a:t>The day of his death was a dark cold day.</a:t>
            </a:r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AEEC909-8795-4E8D-B91A-2FF29A9593E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어떤 기구로 재든 상관없이</a:t>
            </a:r>
          </a:p>
          <a:p>
            <a:pPr marL="0" indent="0">
              <a:buNone/>
            </a:pPr>
            <a:r>
              <a:rPr lang="ko-KR" altLang="en-US" dirty="0"/>
              <a:t>그가 죽은 날은 어둡고 추운 날이었다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0025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1ED78172-D090-402C-A836-D664194ED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What is Elegy? I</a:t>
            </a:r>
            <a:endParaRPr lang="ko-KR" altLang="en-US" dirty="0"/>
          </a:p>
        </p:txBody>
      </p:sp>
      <p:sp>
        <p:nvSpPr>
          <p:cNvPr id="8" name="내용 개체 틀 7">
            <a:extLst>
              <a:ext uri="{FF2B5EF4-FFF2-40B4-BE49-F238E27FC236}">
                <a16:creationId xmlns:a16="http://schemas.microsoft.com/office/drawing/2014/main" id="{34204A04-D7C0-4E66-AD00-A6033B656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An elaborately formal LYRIC poem lamenting the death of a friend or public figure, or reflecting seriously on a solemn subject.</a:t>
            </a:r>
          </a:p>
          <a:p>
            <a:r>
              <a:rPr lang="en-US" altLang="ko-KR" dirty="0"/>
              <a:t>But since Milton's 'Lycidas' (1637), the term in English has usually denoted a *LAMENT (although Milton called his poem a 'monody'), while the adjective 'elegiac' has come to refer to the mournful mood of such poems.</a:t>
            </a:r>
          </a:p>
          <a:p>
            <a:r>
              <a:rPr lang="en-US" altLang="ko-KR" dirty="0"/>
              <a:t>This tradition of the pastoral elegy, derived from Greek poems by Theocritus and other Sicilian poets in the 3rd and 2nd centuries BCE, evolved a very elaborate series of * CONVENTIONS by which the dead friend is represented as a shepherd mourned by the natural world.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104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95C70AC-FA9E-462F-A515-DD3C0CF2A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 Memory of W. B. Yeats VII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69DD3BE-F2C7-49D2-AB08-1E5E47CB494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/>
              <a:t>You were silly like us; your gift survived it all: </a:t>
            </a:r>
          </a:p>
          <a:p>
            <a:pPr marL="0" indent="0">
              <a:buNone/>
            </a:pPr>
            <a:r>
              <a:rPr lang="en-US" altLang="ko-KR" dirty="0"/>
              <a:t>The parish of rich women, physical decay, </a:t>
            </a:r>
          </a:p>
          <a:p>
            <a:pPr marL="0" indent="0">
              <a:buNone/>
            </a:pPr>
            <a:r>
              <a:rPr lang="en-US" altLang="ko-KR" dirty="0"/>
              <a:t>Yourself. Mad Ireland hurt you into poetry. </a:t>
            </a:r>
          </a:p>
          <a:p>
            <a:pPr marL="0" indent="0">
              <a:buNone/>
            </a:pPr>
            <a:r>
              <a:rPr lang="en-US" altLang="ko-KR" dirty="0"/>
              <a:t>Now Ireland has her madness and her weather still, 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98D8852-70F7-4188-B88D-29FB16AC1E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dirty="0"/>
              <a:t>그는 우리처럼 어리석었다</a:t>
            </a:r>
            <a:r>
              <a:rPr lang="en-US" altLang="ko-KR" dirty="0"/>
              <a:t>.</a:t>
            </a:r>
            <a:r>
              <a:rPr lang="ko-KR" altLang="en-US" dirty="0"/>
              <a:t>하지만 그의 재능은 그 모든 것을 넘어 살아남았다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r>
              <a:rPr lang="ko-KR" altLang="en-US" dirty="0"/>
              <a:t>늙은 부인들이 사는 교구와</a:t>
            </a:r>
            <a:r>
              <a:rPr lang="en-US" altLang="ko-KR" dirty="0"/>
              <a:t>, </a:t>
            </a:r>
            <a:r>
              <a:rPr lang="ko-KR" altLang="en-US" dirty="0"/>
              <a:t>육체적인 쇠락과</a:t>
            </a:r>
            <a:r>
              <a:rPr lang="en-US" altLang="ko-KR" dirty="0"/>
              <a:t>, </a:t>
            </a:r>
            <a:r>
              <a:rPr lang="ko-KR" altLang="en-US" dirty="0"/>
              <a:t>자기 자신도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r>
              <a:rPr lang="ko-KR" altLang="en-US" dirty="0"/>
              <a:t>미친 아일랜드는 그를 괴롭혀 시로 밀어 넣었다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r>
              <a:rPr lang="ko-KR" altLang="en-US" dirty="0"/>
              <a:t>아일랜드는 여전히 미쳤다</a:t>
            </a:r>
            <a:r>
              <a:rPr lang="en-US" altLang="ko-KR" dirty="0"/>
              <a:t>. </a:t>
            </a:r>
            <a:r>
              <a:rPr lang="ko-KR" altLang="en-US" dirty="0"/>
              <a:t>그 날씨 또한 그렇다</a:t>
            </a:r>
            <a:r>
              <a:rPr lang="en-US" altLang="ko-K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076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7E5F9D2-A513-464A-8641-A0900093F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 Memory of W. B. Yeats VIII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0FD414C-40C9-4B17-B5AB-74E3DA385C0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ko-KR" dirty="0"/>
              <a:t>For poetry makes nothing happen: it survives </a:t>
            </a:r>
          </a:p>
          <a:p>
            <a:pPr marL="0" indent="0">
              <a:buNone/>
            </a:pPr>
            <a:r>
              <a:rPr lang="en-US" altLang="ko-KR" dirty="0"/>
              <a:t>In the valley of its making where executives </a:t>
            </a:r>
          </a:p>
          <a:p>
            <a:pPr marL="0" indent="0">
              <a:buNone/>
            </a:pPr>
            <a:r>
              <a:rPr lang="en-US" altLang="ko-KR" dirty="0"/>
              <a:t>Would never want to tamper, flows on south </a:t>
            </a:r>
          </a:p>
          <a:p>
            <a:pPr marL="0" indent="0">
              <a:buNone/>
            </a:pPr>
            <a:r>
              <a:rPr lang="en-US" altLang="ko-KR" dirty="0"/>
              <a:t>From ranches of isolation and the busy griefs, </a:t>
            </a:r>
          </a:p>
          <a:p>
            <a:pPr marL="0" indent="0">
              <a:buNone/>
            </a:pPr>
            <a:r>
              <a:rPr lang="en-US" altLang="ko-KR" dirty="0"/>
              <a:t>Raw towns that we believe and die in; it survives, </a:t>
            </a:r>
          </a:p>
          <a:p>
            <a:pPr marL="0" indent="0">
              <a:buNone/>
            </a:pPr>
            <a:r>
              <a:rPr lang="en-US" altLang="ko-KR" dirty="0"/>
              <a:t>A way of happening, a mouth.</a:t>
            </a:r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858035F-9FA9-44A9-9A2B-7DF757C41A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ko-KR" altLang="en-US" dirty="0"/>
              <a:t>시는 아무 것도 일어나게 할 수 없으니까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r>
              <a:rPr lang="ko-KR" altLang="en-US" dirty="0"/>
              <a:t>하지만 시는 자신이 태어난 계곡</a:t>
            </a:r>
            <a:r>
              <a:rPr lang="en-US" altLang="ko-KR" dirty="0"/>
              <a:t>,</a:t>
            </a:r>
          </a:p>
          <a:p>
            <a:pPr marL="0" indent="0">
              <a:buNone/>
            </a:pPr>
            <a:r>
              <a:rPr lang="ko-KR" altLang="en-US" dirty="0"/>
              <a:t>기업가들은 결코 상관하고 싶지 않은 계곡</a:t>
            </a:r>
            <a:r>
              <a:rPr lang="en-US" altLang="ko-KR" dirty="0"/>
              <a:t>,</a:t>
            </a:r>
          </a:p>
          <a:p>
            <a:pPr marL="0" indent="0">
              <a:buNone/>
            </a:pPr>
            <a:r>
              <a:rPr lang="ko-KR" altLang="en-US" dirty="0"/>
              <a:t>그 계곡에서 살아남아 남쪽으로 흐르고</a:t>
            </a:r>
            <a:r>
              <a:rPr lang="en-US" altLang="ko-KR" dirty="0"/>
              <a:t>,</a:t>
            </a:r>
          </a:p>
          <a:p>
            <a:pPr marL="0" indent="0">
              <a:buNone/>
            </a:pPr>
            <a:r>
              <a:rPr lang="ko-KR" altLang="en-US" dirty="0"/>
              <a:t>고립된 농장과 분주한 슬픔</a:t>
            </a:r>
          </a:p>
          <a:p>
            <a:pPr marL="0" indent="0">
              <a:buNone/>
            </a:pPr>
            <a:r>
              <a:rPr lang="ko-KR" altLang="en-US" dirty="0"/>
              <a:t>우리가 그 안에서 믿고 죽어가는</a:t>
            </a:r>
          </a:p>
          <a:p>
            <a:pPr marL="0" indent="0">
              <a:buNone/>
            </a:pPr>
            <a:r>
              <a:rPr lang="ko-KR" altLang="en-US" dirty="0"/>
              <a:t>그 생경한 마을로부터 흘러나와</a:t>
            </a:r>
          </a:p>
          <a:p>
            <a:pPr marL="0" indent="0">
              <a:buNone/>
            </a:pPr>
            <a:r>
              <a:rPr lang="ko-KR" altLang="en-US" dirty="0"/>
              <a:t>살아남았다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r>
              <a:rPr lang="ko-KR" altLang="en-US" dirty="0"/>
              <a:t>일어남의 한 방식으로</a:t>
            </a:r>
            <a:r>
              <a:rPr lang="en-US" altLang="ko-KR" dirty="0"/>
              <a:t>,</a:t>
            </a:r>
          </a:p>
          <a:p>
            <a:pPr marL="0" indent="0">
              <a:buNone/>
            </a:pPr>
            <a:r>
              <a:rPr lang="ko-KR" altLang="en-US" dirty="0"/>
              <a:t>한 사람의 입보다 더 오랫동안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6847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en-US" altLang="ko-KR"/>
              <a:t>P. B. Shelley’s “Adonais” I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lvl="0" indent="0">
              <a:buNone/>
              <a:defRPr/>
            </a:pPr>
            <a:r>
              <a:rPr lang="en-US" altLang="ko-KR"/>
              <a:t>Alas! that all we lov'd of him should be,</a:t>
            </a:r>
            <a:endParaRPr lang="en-US" altLang="ko-KR"/>
          </a:p>
          <a:p>
            <a:pPr marL="0" lvl="0" indent="0">
              <a:buNone/>
              <a:defRPr/>
            </a:pPr>
            <a:r>
              <a:rPr lang="en-US" altLang="ko-KR"/>
              <a:t>But for our grief, as if it had not been,</a:t>
            </a:r>
            <a:endParaRPr lang="en-US" altLang="ko-KR"/>
          </a:p>
          <a:p>
            <a:pPr marL="0" lvl="0" indent="0">
              <a:buNone/>
              <a:defRPr/>
            </a:pPr>
            <a:r>
              <a:rPr lang="en-US" altLang="ko-KR"/>
              <a:t>And grief itself be mortal! Woe is me!</a:t>
            </a:r>
            <a:endParaRPr lang="en-US" altLang="ko-KR"/>
          </a:p>
          <a:p>
            <a:pPr marL="0" lvl="0" indent="0">
              <a:buNone/>
              <a:defRPr/>
            </a:pPr>
            <a:r>
              <a:rPr lang="en-US" altLang="ko-KR"/>
              <a:t>Whence are we, and why are we? of what scene</a:t>
            </a:r>
            <a:endParaRPr lang="en-US" altLang="ko-KR"/>
          </a:p>
          <a:p>
            <a:pPr marL="0" lvl="0" indent="0">
              <a:buNone/>
              <a:defRPr/>
            </a:pPr>
            <a:r>
              <a:rPr lang="en-US" altLang="ko-KR"/>
              <a:t>The actors or spectators? Great and mean</a:t>
            </a:r>
            <a:endParaRPr lang="en-US" altLang="ko-KR"/>
          </a:p>
          <a:p>
            <a:pPr marL="0" lvl="0" indent="0">
              <a:buNone/>
              <a:defRPr/>
            </a:pPr>
            <a:r>
              <a:rPr lang="en-US" altLang="ko-KR"/>
              <a:t>Meet mass'd in death, who lends what life must borrow.</a:t>
            </a:r>
            <a:endParaRPr lang="en-US" altLang="ko-KR"/>
          </a:p>
          <a:p>
            <a:pPr marL="0" lvl="0" indent="0">
              <a:buNone/>
              <a:defRPr/>
            </a:pPr>
            <a:r>
              <a:rPr lang="en-US" altLang="ko-KR"/>
              <a:t>As long as skies are blue, and fields are green,</a:t>
            </a:r>
            <a:endParaRPr lang="en-US" altLang="ko-KR"/>
          </a:p>
          <a:p>
            <a:pPr marL="0" lvl="0" indent="0">
              <a:buNone/>
              <a:defRPr/>
            </a:pPr>
            <a:r>
              <a:rPr lang="en-US" altLang="ko-KR"/>
              <a:t>Evening must usher night, night urge the morrow,</a:t>
            </a:r>
            <a:endParaRPr lang="en-US" altLang="ko-KR"/>
          </a:p>
          <a:p>
            <a:pPr marL="0" lvl="0" indent="0">
              <a:buNone/>
              <a:defRPr/>
            </a:pPr>
            <a:r>
              <a:rPr lang="en-US" altLang="ko-KR"/>
              <a:t>Month follow month with woe, and year wake year to sorrow.</a:t>
            </a:r>
            <a:endParaRPr lang="en-US" altLang="ko-KR"/>
          </a:p>
          <a:p>
            <a:pPr marL="0" lvl="0" indent="0">
              <a:buNone/>
              <a:defRPr/>
            </a:pPr>
            <a:r>
              <a:rPr lang="en-US" altLang="ko-KR"/>
              <a:t>(181-189)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marL="0" lvl="0" indent="0">
              <a:buNone/>
              <a:defRPr/>
            </a:pPr>
            <a:r>
              <a:rPr lang="ko-KR" altLang="en-US"/>
              <a:t>아</a:t>
            </a:r>
            <a:r>
              <a:rPr lang="en-US" altLang="ko-KR"/>
              <a:t>, </a:t>
            </a:r>
            <a:r>
              <a:rPr lang="ko-KR" altLang="en-US"/>
              <a:t>우리가 그에 관해 사랑했던 그 모든 것이</a:t>
            </a:r>
            <a:r>
              <a:rPr lang="en-US" altLang="ko-KR"/>
              <a:t>,</a:t>
            </a:r>
            <a:endParaRPr lang="en-US" altLang="ko-KR"/>
          </a:p>
          <a:p>
            <a:pPr marL="0" lvl="0" indent="0">
              <a:buNone/>
              <a:defRPr/>
            </a:pPr>
            <a:r>
              <a:rPr lang="ko-KR" altLang="en-US"/>
              <a:t>우리의 슬픔이 없다면</a:t>
            </a:r>
            <a:r>
              <a:rPr lang="en-US" altLang="ko-KR"/>
              <a:t>, </a:t>
            </a:r>
            <a:r>
              <a:rPr lang="ko-KR" altLang="en-US"/>
              <a:t>애당초 없었던 것처럼 되어야 하다니</a:t>
            </a:r>
            <a:r>
              <a:rPr lang="en-US" altLang="ko-KR"/>
              <a:t>!</a:t>
            </a:r>
            <a:endParaRPr lang="en-US" altLang="ko-KR"/>
          </a:p>
          <a:p>
            <a:pPr marL="0" lvl="0" indent="0">
              <a:buNone/>
              <a:defRPr/>
            </a:pPr>
            <a:r>
              <a:rPr lang="ko-KR" altLang="en-US"/>
              <a:t>그리고 그 슬픔도 언젠간 없어질 운명이라니</a:t>
            </a:r>
            <a:r>
              <a:rPr lang="en-US" altLang="ko-KR"/>
              <a:t>! </a:t>
            </a:r>
            <a:r>
              <a:rPr lang="ko-KR" altLang="en-US"/>
              <a:t>아</a:t>
            </a:r>
            <a:r>
              <a:rPr lang="en-US" altLang="ko-KR"/>
              <a:t>, </a:t>
            </a:r>
            <a:r>
              <a:rPr lang="ko-KR" altLang="en-US"/>
              <a:t>슬픈 운명이여</a:t>
            </a:r>
            <a:r>
              <a:rPr lang="en-US" altLang="ko-KR"/>
              <a:t>!</a:t>
            </a:r>
            <a:endParaRPr lang="en-US" altLang="ko-KR"/>
          </a:p>
          <a:p>
            <a:pPr marL="0" lvl="0" indent="0">
              <a:buNone/>
              <a:defRPr/>
            </a:pPr>
            <a:r>
              <a:rPr lang="ko-KR" altLang="en-US"/>
              <a:t>우리는 어디에서 왔으며</a:t>
            </a:r>
            <a:r>
              <a:rPr lang="en-US" altLang="ko-KR"/>
              <a:t>, </a:t>
            </a:r>
            <a:r>
              <a:rPr lang="ko-KR" altLang="en-US"/>
              <a:t>우리는 왜 여기 있는가</a:t>
            </a:r>
            <a:r>
              <a:rPr lang="en-US" altLang="ko-KR"/>
              <a:t>?</a:t>
            </a:r>
            <a:endParaRPr lang="en-US" altLang="ko-KR"/>
          </a:p>
          <a:p>
            <a:pPr marL="0" lvl="0" indent="0">
              <a:buNone/>
              <a:defRPr/>
            </a:pPr>
            <a:r>
              <a:rPr lang="ko-KR" altLang="en-US"/>
              <a:t>우리는 어떤 연극의 몇 막 몇 장에 있는가</a:t>
            </a:r>
            <a:r>
              <a:rPr lang="en-US" altLang="ko-KR"/>
              <a:t>?</a:t>
            </a:r>
            <a:endParaRPr lang="en-US" altLang="ko-KR"/>
          </a:p>
          <a:p>
            <a:pPr marL="0" lvl="0" indent="0">
              <a:buNone/>
              <a:defRPr/>
            </a:pPr>
            <a:r>
              <a:rPr lang="ko-KR" altLang="en-US"/>
              <a:t>우리는 배우인가 관객인가</a:t>
            </a:r>
            <a:r>
              <a:rPr lang="en-US" altLang="ko-KR"/>
              <a:t>?</a:t>
            </a:r>
            <a:endParaRPr lang="en-US" altLang="ko-KR"/>
          </a:p>
          <a:p>
            <a:pPr marL="0" lvl="0" indent="0">
              <a:buNone/>
              <a:defRPr/>
            </a:pPr>
            <a:r>
              <a:rPr lang="ko-KR" altLang="en-US"/>
              <a:t>위대함과 비천함은 죽음 속에 한데 얽혀 만난다</a:t>
            </a:r>
            <a:r>
              <a:rPr lang="en-US" altLang="ko-KR"/>
              <a:t>.</a:t>
            </a:r>
            <a:endParaRPr lang="en-US" altLang="ko-KR"/>
          </a:p>
          <a:p>
            <a:pPr marL="0" lvl="0" indent="0">
              <a:buNone/>
              <a:defRPr/>
            </a:pPr>
            <a:r>
              <a:rPr lang="ko-KR" altLang="en-US"/>
              <a:t>죽음이란 삶이 빌어야 하는 것을 빌려주는 것</a:t>
            </a:r>
            <a:r>
              <a:rPr lang="en-US" altLang="ko-KR"/>
              <a:t>.</a:t>
            </a:r>
            <a:endParaRPr lang="en-US" altLang="ko-KR"/>
          </a:p>
          <a:p>
            <a:pPr marL="0" lvl="0" indent="0">
              <a:buNone/>
              <a:defRPr/>
            </a:pPr>
            <a:r>
              <a:rPr lang="ko-KR" altLang="en-US"/>
              <a:t>하늘이 파랗고</a:t>
            </a:r>
            <a:r>
              <a:rPr lang="en-US" altLang="ko-KR"/>
              <a:t>, </a:t>
            </a:r>
            <a:r>
              <a:rPr lang="ko-KR" altLang="en-US"/>
              <a:t>들판이 푸르른 한</a:t>
            </a:r>
            <a:r>
              <a:rPr lang="en-US" altLang="ko-KR"/>
              <a:t>,</a:t>
            </a:r>
            <a:endParaRPr lang="en-US" altLang="ko-KR"/>
          </a:p>
          <a:p>
            <a:pPr marL="0" lvl="0" indent="0">
              <a:buNone/>
              <a:defRPr/>
            </a:pPr>
            <a:r>
              <a:rPr lang="ko-KR" altLang="en-US"/>
              <a:t>저녁은 밤을 재촉하고</a:t>
            </a:r>
            <a:r>
              <a:rPr lang="en-US" altLang="ko-KR"/>
              <a:t>, </a:t>
            </a:r>
            <a:r>
              <a:rPr lang="ko-KR" altLang="en-US"/>
              <a:t>밤은 아침을 부추긴다</a:t>
            </a:r>
            <a:r>
              <a:rPr lang="en-US" altLang="ko-KR"/>
              <a:t>.</a:t>
            </a:r>
            <a:endParaRPr lang="en-US" altLang="ko-KR"/>
          </a:p>
          <a:p>
            <a:pPr marL="0" lvl="0" indent="0">
              <a:buNone/>
              <a:defRPr/>
            </a:pPr>
            <a:r>
              <a:rPr lang="ko-KR" altLang="en-US"/>
              <a:t>한 달은 슬픔에 젖어 다음 달을 뒤따르고</a:t>
            </a:r>
            <a:r>
              <a:rPr lang="en-US" altLang="ko-KR"/>
              <a:t>,</a:t>
            </a:r>
            <a:endParaRPr lang="en-US" altLang="ko-KR"/>
          </a:p>
          <a:p>
            <a:pPr marL="0" lvl="0" indent="0">
              <a:buNone/>
              <a:defRPr/>
            </a:pPr>
            <a:r>
              <a:rPr lang="ko-KR" altLang="en-US"/>
              <a:t>한 해는 다음 해를 슬픔 속으로 일깨운다</a:t>
            </a:r>
            <a:r>
              <a:rPr lang="en-US" altLang="ko-KR"/>
              <a:t>.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70550EC-2473-47CC-B6F8-FFC93535D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P. B. Shelley’s “</a:t>
            </a:r>
            <a:r>
              <a:rPr lang="en-US" altLang="ko-KR" dirty="0" err="1"/>
              <a:t>Adonais</a:t>
            </a:r>
            <a:r>
              <a:rPr lang="en-US" altLang="ko-KR" dirty="0"/>
              <a:t>” II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91A3CE2-9B19-46E5-9F10-ACC4477C7D8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1400" dirty="0"/>
              <a:t>Peace, peace! he is not dead, he doth not sleep,</a:t>
            </a:r>
          </a:p>
          <a:p>
            <a:pPr marL="0" indent="0">
              <a:buNone/>
            </a:pPr>
            <a:r>
              <a:rPr lang="en-US" altLang="ko-KR" sz="1400" dirty="0"/>
              <a:t>He hath </a:t>
            </a:r>
            <a:r>
              <a:rPr lang="en-US" altLang="ko-KR" sz="1400" dirty="0" err="1"/>
              <a:t>awaken'd</a:t>
            </a:r>
            <a:r>
              <a:rPr lang="en-US" altLang="ko-KR" sz="1400" dirty="0"/>
              <a:t> from the dream of life;</a:t>
            </a:r>
          </a:p>
          <a:p>
            <a:pPr marL="0" indent="0">
              <a:buNone/>
            </a:pPr>
            <a:r>
              <a:rPr lang="en-US" altLang="ko-KR" sz="1400" dirty="0" err="1"/>
              <a:t>'Tis</a:t>
            </a:r>
            <a:r>
              <a:rPr lang="en-US" altLang="ko-KR" sz="1400" dirty="0"/>
              <a:t> we, who lost in stormy visions, keep</a:t>
            </a:r>
          </a:p>
          <a:p>
            <a:pPr marL="0" indent="0">
              <a:buNone/>
            </a:pPr>
            <a:r>
              <a:rPr lang="en-US" altLang="ko-KR" sz="1400" dirty="0"/>
              <a:t>With phantoms an unprofitable strife,</a:t>
            </a:r>
          </a:p>
          <a:p>
            <a:pPr marL="0" indent="0">
              <a:buNone/>
            </a:pPr>
            <a:r>
              <a:rPr lang="en-US" altLang="ko-KR" sz="1400" dirty="0"/>
              <a:t>And in mad trance, strike with our spirit's knife</a:t>
            </a:r>
          </a:p>
          <a:p>
            <a:pPr marL="0" indent="0">
              <a:buNone/>
            </a:pPr>
            <a:r>
              <a:rPr lang="en-US" altLang="ko-KR" sz="1400" dirty="0"/>
              <a:t>Invulnerable nothings. We decay</a:t>
            </a:r>
          </a:p>
          <a:p>
            <a:pPr marL="0" indent="0">
              <a:buNone/>
            </a:pPr>
            <a:r>
              <a:rPr lang="en-US" altLang="ko-KR" sz="1400" dirty="0"/>
              <a:t>Like corpses in a charnel; fear and grief</a:t>
            </a:r>
          </a:p>
          <a:p>
            <a:pPr marL="0" indent="0">
              <a:buNone/>
            </a:pPr>
            <a:r>
              <a:rPr lang="en-US" altLang="ko-KR" sz="1400" dirty="0"/>
              <a:t>Convulse us and consume us day by day,</a:t>
            </a:r>
          </a:p>
          <a:p>
            <a:pPr marL="0" indent="0">
              <a:buNone/>
            </a:pPr>
            <a:r>
              <a:rPr lang="en-US" altLang="ko-KR" sz="1400" dirty="0"/>
              <a:t>And cold hopes swarm like worms within our living clay.</a:t>
            </a:r>
          </a:p>
          <a:p>
            <a:pPr marL="0" indent="0">
              <a:buNone/>
            </a:pPr>
            <a:r>
              <a:rPr lang="en-US" altLang="ko-KR" sz="1400" dirty="0"/>
              <a:t>(343-351)</a:t>
            </a:r>
            <a:endParaRPr lang="ko-KR" altLang="en-US" sz="1400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0DD5B53-00D5-48E2-BB86-ABB0E4C9E36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ko-KR" altLang="en-US" sz="1000" dirty="0"/>
              <a:t>진정</a:t>
            </a:r>
            <a:r>
              <a:rPr lang="en-US" altLang="ko-KR" sz="1000" dirty="0"/>
              <a:t>, </a:t>
            </a:r>
            <a:r>
              <a:rPr lang="ko-KR" altLang="en-US" sz="1000" dirty="0"/>
              <a:t>진정하라</a:t>
            </a:r>
            <a:r>
              <a:rPr lang="en-US" altLang="ko-KR" sz="1000" dirty="0"/>
              <a:t>! </a:t>
            </a:r>
            <a:r>
              <a:rPr lang="ko-KR" altLang="en-US" sz="1000" dirty="0"/>
              <a:t>그는 죽지 않았다</a:t>
            </a:r>
            <a:r>
              <a:rPr lang="en-US" altLang="ko-KR" sz="1000" dirty="0"/>
              <a:t>. </a:t>
            </a:r>
            <a:r>
              <a:rPr lang="ko-KR" altLang="en-US" sz="1000" dirty="0"/>
              <a:t>그는 잠들지 않았다</a:t>
            </a:r>
            <a:r>
              <a:rPr lang="en-US" altLang="ko-KR" sz="1000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ko-KR" altLang="en-US" sz="1000" dirty="0"/>
              <a:t>그는 삶이라는 꿈에서 깨어났을 뿐이다</a:t>
            </a:r>
            <a:r>
              <a:rPr lang="en-US" altLang="ko-KR" sz="1000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ko-KR" altLang="en-US" sz="1000" dirty="0"/>
              <a:t>폭풍같은 장면들 안에 길을 잃고</a:t>
            </a:r>
            <a:r>
              <a:rPr lang="en-US" altLang="ko-KR" sz="1000" dirty="0"/>
              <a:t>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ko-KR" altLang="en-US" sz="1000" dirty="0"/>
              <a:t>환영들과 </a:t>
            </a:r>
            <a:r>
              <a:rPr lang="ko-KR" altLang="en-US" sz="1000" dirty="0" err="1"/>
              <a:t>쓸모없는</a:t>
            </a:r>
            <a:r>
              <a:rPr lang="ko-KR" altLang="en-US" sz="1000" dirty="0"/>
              <a:t> 싸움을 계속하는 건</a:t>
            </a:r>
            <a:r>
              <a:rPr lang="en-US" altLang="ko-KR" sz="1000" dirty="0"/>
              <a:t>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ko-KR" altLang="en-US" sz="1000" dirty="0"/>
              <a:t>광기어린 환상 속에서 잡을 수 없는 무상함에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ko-KR" altLang="en-US" sz="1000" dirty="0"/>
              <a:t>우리 마음의 칼을 휘두르는 건</a:t>
            </a:r>
            <a:r>
              <a:rPr lang="en-US" altLang="ko-KR" sz="1000" dirty="0"/>
              <a:t>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ko-KR" altLang="en-US" sz="1000" dirty="0"/>
              <a:t>바로 우리 자신이다</a:t>
            </a:r>
            <a:r>
              <a:rPr lang="en-US" altLang="ko-KR" sz="1000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ko-KR" altLang="en-US" sz="1000" dirty="0"/>
              <a:t>납골당 속 시체들처럼</a:t>
            </a:r>
            <a:r>
              <a:rPr lang="en-US" altLang="ko-KR" sz="1000" dirty="0"/>
              <a:t>, </a:t>
            </a:r>
            <a:r>
              <a:rPr lang="ko-KR" altLang="en-US" sz="1000" dirty="0"/>
              <a:t>우리가 썩어간다</a:t>
            </a:r>
            <a:r>
              <a:rPr lang="en-US" altLang="ko-KR" sz="1000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ko-KR" altLang="en-US" sz="1000" dirty="0"/>
              <a:t>두려움과 슬픔은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ko-KR" altLang="en-US" sz="1000" dirty="0"/>
              <a:t>날이면 날마다 우리를 뒤흔들고</a:t>
            </a:r>
            <a:r>
              <a:rPr lang="en-US" altLang="ko-KR" sz="1000" dirty="0"/>
              <a:t>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ko-KR" altLang="en-US" sz="1000" dirty="0"/>
              <a:t>우리를 소모한다</a:t>
            </a:r>
            <a:r>
              <a:rPr lang="en-US" altLang="ko-KR" sz="1000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ko-KR" altLang="en-US" sz="1000" dirty="0"/>
              <a:t>그리고 차갑게 식은 희망은 살아있는 진흙 속에서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ko-KR" altLang="en-US" sz="1000" dirty="0"/>
              <a:t>벌레처럼 꿈틀거린다</a:t>
            </a:r>
            <a:r>
              <a:rPr lang="en-US" altLang="ko-KR" sz="1000" dirty="0"/>
              <a:t>.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418255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en-US" altLang="ko-KR"/>
              <a:t>P. B. Shelley’s “Adonais” III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lvl="0" indent="0">
              <a:buNone/>
              <a:defRPr/>
            </a:pPr>
            <a:r>
              <a:rPr lang="en-US" altLang="ko-KR"/>
              <a:t>The breath whose might I have invok'd in song</a:t>
            </a:r>
            <a:endParaRPr lang="en-US" altLang="ko-KR"/>
          </a:p>
          <a:p>
            <a:pPr marL="0" lvl="0" indent="0">
              <a:buNone/>
              <a:defRPr/>
            </a:pPr>
            <a:r>
              <a:rPr lang="en-US" altLang="ko-KR"/>
              <a:t>Descends on me; my spirit's bark is driven,</a:t>
            </a:r>
            <a:endParaRPr lang="en-US" altLang="ko-KR"/>
          </a:p>
          <a:p>
            <a:pPr marL="0" lvl="0" indent="0">
              <a:buNone/>
              <a:defRPr/>
            </a:pPr>
            <a:r>
              <a:rPr lang="en-US" altLang="ko-KR"/>
              <a:t>Far from the shore, far from the trembling throng</a:t>
            </a:r>
            <a:endParaRPr lang="en-US" altLang="ko-KR"/>
          </a:p>
          <a:p>
            <a:pPr marL="0" lvl="0" indent="0">
              <a:buNone/>
              <a:defRPr/>
            </a:pPr>
            <a:r>
              <a:rPr lang="en-US" altLang="ko-KR"/>
              <a:t>Whose sails were never to the tempest given;</a:t>
            </a:r>
            <a:endParaRPr lang="en-US" altLang="ko-KR"/>
          </a:p>
          <a:p>
            <a:pPr marL="0" lvl="0" indent="0">
              <a:buNone/>
              <a:defRPr/>
            </a:pPr>
            <a:r>
              <a:rPr lang="en-US" altLang="ko-KR"/>
              <a:t>The massy earth and sphered skies are riven!</a:t>
            </a:r>
            <a:endParaRPr lang="en-US" altLang="ko-KR"/>
          </a:p>
          <a:p>
            <a:pPr marL="0" lvl="0" indent="0">
              <a:buNone/>
              <a:defRPr/>
            </a:pPr>
            <a:r>
              <a:rPr lang="en-US" altLang="ko-KR"/>
              <a:t>I am borne darkly, fearfully, afar;</a:t>
            </a:r>
            <a:endParaRPr lang="en-US" altLang="ko-KR"/>
          </a:p>
          <a:p>
            <a:pPr marL="0" lvl="0" indent="0">
              <a:buNone/>
              <a:defRPr/>
            </a:pPr>
            <a:r>
              <a:rPr lang="en-US" altLang="ko-KR"/>
              <a:t>Whilst, burning through the inmost veil of Heaven,</a:t>
            </a:r>
            <a:endParaRPr lang="en-US" altLang="ko-KR"/>
          </a:p>
          <a:p>
            <a:pPr marL="0" lvl="0" indent="0">
              <a:buNone/>
              <a:defRPr/>
            </a:pPr>
            <a:r>
              <a:rPr lang="en-US" altLang="ko-KR"/>
              <a:t>The soul of Adonais, like a star,</a:t>
            </a:r>
            <a:endParaRPr lang="en-US" altLang="ko-KR"/>
          </a:p>
          <a:p>
            <a:pPr marL="0" lvl="0" indent="0">
              <a:buNone/>
              <a:defRPr/>
            </a:pPr>
            <a:r>
              <a:rPr lang="en-US" altLang="ko-KR"/>
              <a:t>Beacons from the abode where the Eternal are.</a:t>
            </a:r>
            <a:endParaRPr lang="en-US" altLang="ko-KR"/>
          </a:p>
          <a:p>
            <a:pPr marL="0" lvl="0" indent="0">
              <a:buNone/>
              <a:defRPr/>
            </a:pPr>
            <a:r>
              <a:rPr lang="en-US" altLang="ko-KR"/>
              <a:t>(471-495)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lvl="0" indent="0">
              <a:buNone/>
              <a:defRPr/>
            </a:pPr>
            <a:r>
              <a:rPr lang="ko-KR" altLang="en-US"/>
              <a:t>내가 노래 속으로 불러냈던 그 숨결이 내게 내려온다</a:t>
            </a:r>
            <a:r>
              <a:rPr lang="en-US" altLang="ko-KR"/>
              <a:t>.</a:t>
            </a:r>
            <a:endParaRPr lang="en-US" altLang="ko-KR"/>
          </a:p>
          <a:p>
            <a:pPr marL="0" lvl="0" indent="0">
              <a:buNone/>
              <a:defRPr/>
            </a:pPr>
            <a:r>
              <a:rPr lang="ko-KR" altLang="en-US"/>
              <a:t>내 정신의 돛단대가 육지로부터 멀리 떠나간다</a:t>
            </a:r>
            <a:r>
              <a:rPr lang="en-US" altLang="ko-KR"/>
              <a:t>.</a:t>
            </a:r>
            <a:endParaRPr lang="en-US" altLang="ko-KR"/>
          </a:p>
          <a:p>
            <a:pPr marL="0" lvl="0" indent="0">
              <a:buNone/>
              <a:defRPr/>
            </a:pPr>
            <a:r>
              <a:rPr lang="ko-KR" altLang="en-US"/>
              <a:t>한번도 태풍에 돛을 펼쳐본 적 없는</a:t>
            </a:r>
            <a:endParaRPr lang="ko-KR" altLang="en-US"/>
          </a:p>
          <a:p>
            <a:pPr marL="0" lvl="0" indent="0">
              <a:buNone/>
              <a:defRPr/>
            </a:pPr>
            <a:r>
              <a:rPr lang="ko-KR" altLang="en-US"/>
              <a:t>겁쟁이 대중으로부터 멀리 떠나간다</a:t>
            </a:r>
            <a:r>
              <a:rPr lang="en-US" altLang="ko-KR"/>
              <a:t>.</a:t>
            </a:r>
            <a:endParaRPr lang="en-US" altLang="ko-KR"/>
          </a:p>
          <a:p>
            <a:pPr marL="0" lvl="0" indent="0">
              <a:buNone/>
              <a:defRPr/>
            </a:pPr>
            <a:r>
              <a:rPr lang="ko-KR" altLang="en-US"/>
              <a:t>거대한 대지와 투명한 하늘이 갈라진다</a:t>
            </a:r>
            <a:r>
              <a:rPr lang="en-US" altLang="ko-KR"/>
              <a:t>!</a:t>
            </a:r>
            <a:endParaRPr lang="en-US" altLang="ko-KR"/>
          </a:p>
          <a:p>
            <a:pPr marL="0" lvl="0" indent="0">
              <a:buNone/>
              <a:defRPr/>
            </a:pPr>
            <a:r>
              <a:rPr lang="ko-KR" altLang="en-US"/>
              <a:t>나는 어둡게</a:t>
            </a:r>
            <a:r>
              <a:rPr lang="en-US" altLang="ko-KR"/>
              <a:t>, </a:t>
            </a:r>
            <a:r>
              <a:rPr lang="ko-KR" altLang="en-US"/>
              <a:t>두렵게</a:t>
            </a:r>
            <a:r>
              <a:rPr lang="en-US" altLang="ko-KR"/>
              <a:t>, </a:t>
            </a:r>
            <a:r>
              <a:rPr lang="ko-KR" altLang="en-US"/>
              <a:t>멀리</a:t>
            </a:r>
            <a:r>
              <a:rPr lang="en-US" altLang="ko-KR"/>
              <a:t>, </a:t>
            </a:r>
            <a:r>
              <a:rPr lang="ko-KR" altLang="en-US"/>
              <a:t>실려간다</a:t>
            </a:r>
            <a:r>
              <a:rPr lang="en-US" altLang="ko-KR"/>
              <a:t>!</a:t>
            </a:r>
            <a:endParaRPr lang="en-US" altLang="ko-KR"/>
          </a:p>
          <a:p>
            <a:pPr marL="0" lvl="0" indent="0">
              <a:buNone/>
              <a:defRPr/>
            </a:pPr>
            <a:r>
              <a:rPr lang="ko-KR" altLang="en-US"/>
              <a:t>하늘의 가장 안쪽 베일 뒤에서 타오르는</a:t>
            </a:r>
            <a:endParaRPr lang="ko-KR" altLang="en-US"/>
          </a:p>
          <a:p>
            <a:pPr marL="0" lvl="0" indent="0">
              <a:buNone/>
              <a:defRPr/>
            </a:pPr>
            <a:r>
              <a:rPr lang="ko-KR" altLang="en-US"/>
              <a:t>아도네이스의 영혼이</a:t>
            </a:r>
            <a:endParaRPr lang="ko-KR" altLang="en-US"/>
          </a:p>
          <a:p>
            <a:pPr marL="0" lvl="0" indent="0">
              <a:buNone/>
              <a:defRPr/>
            </a:pPr>
            <a:r>
              <a:rPr lang="ko-KR" altLang="en-US"/>
              <a:t>마치 별처럼 영원의 처소에서</a:t>
            </a:r>
            <a:endParaRPr lang="ko-KR" altLang="en-US"/>
          </a:p>
          <a:p>
            <a:pPr marL="0" lvl="0" indent="0">
              <a:buNone/>
              <a:defRPr/>
            </a:pPr>
            <a:r>
              <a:rPr lang="ko-KR" altLang="en-US"/>
              <a:t>나를 부른다</a:t>
            </a:r>
            <a:r>
              <a:rPr lang="en-US" altLang="ko-KR"/>
              <a:t>.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B15FDA5-C8D6-4A42-8373-331E8952C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What is Elegy II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5E9D490-7C6E-4102-8143-5C4DC9030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ko-KR" dirty="0"/>
              <a:t>(1) The lyric speaker begins by invoking the muses, and goes on to make frequent </a:t>
            </a:r>
            <a:r>
              <a:rPr lang="en-US" altLang="ko-KR" dirty="0">
                <a:solidFill>
                  <a:srgbClr val="FF0000"/>
                </a:solidFill>
              </a:rPr>
              <a:t>reference to other figures from classical mythology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r>
              <a:rPr lang="en-US" altLang="ko-KR" dirty="0"/>
              <a:t>(2) </a:t>
            </a:r>
            <a:r>
              <a:rPr lang="en-US" altLang="ko-KR" dirty="0">
                <a:solidFill>
                  <a:srgbClr val="FF0000"/>
                </a:solidFill>
              </a:rPr>
              <a:t>All nature joins in mourning </a:t>
            </a:r>
            <a:r>
              <a:rPr lang="en-US" altLang="ko-KR" dirty="0"/>
              <a:t>the shepherd's death.</a:t>
            </a:r>
          </a:p>
          <a:p>
            <a:pPr marL="0" indent="0">
              <a:buNone/>
            </a:pPr>
            <a:r>
              <a:rPr lang="en-US" altLang="ko-KR" dirty="0"/>
              <a:t>(3) The mourner </a:t>
            </a:r>
            <a:r>
              <a:rPr lang="en-US" altLang="ko-KR" dirty="0">
                <a:solidFill>
                  <a:srgbClr val="FF0000"/>
                </a:solidFill>
              </a:rPr>
              <a:t>charges with negligence the nymphs or other guardians of the dead shepherd</a:t>
            </a:r>
            <a:r>
              <a:rPr lang="en-US" altLang="ko-KR" dirty="0"/>
              <a:t>. </a:t>
            </a:r>
          </a:p>
          <a:p>
            <a:pPr marL="0" indent="0">
              <a:buNone/>
            </a:pPr>
            <a:r>
              <a:rPr lang="en-US" altLang="ko-KR" dirty="0"/>
              <a:t>(4) There is </a:t>
            </a:r>
            <a:r>
              <a:rPr lang="en-US" altLang="ko-KR" dirty="0">
                <a:solidFill>
                  <a:srgbClr val="FF0000"/>
                </a:solidFill>
              </a:rPr>
              <a:t>a procession of appropriate mourners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r>
              <a:rPr lang="en-US" altLang="ko-KR" dirty="0"/>
              <a:t>(5) The poet </a:t>
            </a:r>
            <a:r>
              <a:rPr lang="en-US" altLang="ko-KR" dirty="0">
                <a:solidFill>
                  <a:srgbClr val="FF0000"/>
                </a:solidFill>
              </a:rPr>
              <a:t>raises questions about the justice of fate, or else of Providence, and adverts to the corrupt conditions of his own times.</a:t>
            </a:r>
            <a:r>
              <a:rPr lang="en-US" altLang="ko-KR" dirty="0"/>
              <a:t> Such passages are sometimes called "</a:t>
            </a:r>
            <a:r>
              <a:rPr lang="en-US" altLang="ko-KR" dirty="0">
                <a:solidFill>
                  <a:srgbClr val="FF0000"/>
                </a:solidFill>
              </a:rPr>
              <a:t>digressions</a:t>
            </a:r>
            <a:r>
              <a:rPr lang="en-US" altLang="ko-KR" dirty="0"/>
              <a:t>."</a:t>
            </a:r>
          </a:p>
          <a:p>
            <a:pPr marL="0" indent="0">
              <a:buNone/>
            </a:pPr>
            <a:r>
              <a:rPr lang="en-US" altLang="ko-KR" dirty="0"/>
              <a:t>(6) Post-Renaissance elegies often include </a:t>
            </a:r>
            <a:r>
              <a:rPr lang="en-US" altLang="ko-KR" dirty="0">
                <a:solidFill>
                  <a:srgbClr val="FF0000"/>
                </a:solidFill>
              </a:rPr>
              <a:t>an elaborate passage </a:t>
            </a:r>
            <a:r>
              <a:rPr lang="en-US" altLang="ko-KR" dirty="0"/>
              <a:t>in which appropriate </a:t>
            </a:r>
            <a:r>
              <a:rPr lang="en-US" altLang="ko-KR" dirty="0">
                <a:solidFill>
                  <a:srgbClr val="FF0000"/>
                </a:solidFill>
              </a:rPr>
              <a:t>flowers </a:t>
            </a:r>
            <a:r>
              <a:rPr lang="en-US" altLang="ko-KR" dirty="0"/>
              <a:t>are brought </a:t>
            </a:r>
            <a:r>
              <a:rPr lang="en-US" altLang="ko-KR" dirty="0">
                <a:solidFill>
                  <a:srgbClr val="FF0000"/>
                </a:solidFill>
              </a:rPr>
              <a:t>to deck the hearse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r>
              <a:rPr lang="en-US" altLang="ko-KR" dirty="0"/>
              <a:t>(7) There is </a:t>
            </a:r>
            <a:r>
              <a:rPr lang="en-US" altLang="ko-KR" dirty="0">
                <a:solidFill>
                  <a:srgbClr val="FF0000"/>
                </a:solidFill>
              </a:rPr>
              <a:t>a closing consolation</a:t>
            </a:r>
            <a:r>
              <a:rPr lang="en-US" altLang="ko-KR" dirty="0"/>
              <a:t>. In Christian elegies, the lyric reversal from grief and despair to joy and assurance typically occurs when the elegist suddenly realizes that death in this world is the entry to a higher life.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2452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CC959E8-81C7-4720-91F0-F5A158B57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엘레지란 무엇인가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3404007-C19B-4758-A750-861A1D9796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ko-KR" altLang="en-US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엘레지는 </a:t>
            </a:r>
            <a:r>
              <a:rPr lang="ko-KR" altLang="en-US" sz="1600" dirty="0">
                <a:solidFill>
                  <a:srgbClr val="FF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장례식을 문학적으로 양식화한 것</a:t>
            </a:r>
            <a:r>
              <a:rPr lang="ko-KR" altLang="en-US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입니다</a:t>
            </a:r>
            <a:r>
              <a:rPr lang="en-US" altLang="ko-KR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 </a:t>
            </a:r>
            <a:r>
              <a:rPr lang="ko-KR" altLang="en-US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장례식은 특정한 문화에 고유한 것이고</a:t>
            </a:r>
            <a:r>
              <a:rPr lang="en-US" altLang="ko-KR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장례식은 그 </a:t>
            </a:r>
            <a:r>
              <a:rPr lang="ko-KR" altLang="en-US" sz="1600" dirty="0">
                <a:solidFill>
                  <a:srgbClr val="FF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문화의 내세관을 반영</a:t>
            </a:r>
            <a:r>
              <a:rPr lang="ko-KR" altLang="en-US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합니다</a:t>
            </a:r>
            <a:r>
              <a:rPr lang="en-US" altLang="ko-KR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 </a:t>
            </a:r>
            <a:r>
              <a:rPr lang="ko-KR" altLang="en-US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따라서 엘레지의 내용은 언제나 그것이 기반한 문화의 내세관에 따라 달라질 수밖에 없습니다</a:t>
            </a:r>
            <a:r>
              <a:rPr lang="en-US" altLang="ko-KR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 </a:t>
            </a:r>
            <a:r>
              <a:rPr lang="ko-KR" altLang="en-US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가령</a:t>
            </a:r>
            <a:r>
              <a:rPr lang="en-US" altLang="ko-KR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1600" dirty="0">
                <a:solidFill>
                  <a:srgbClr val="FF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그리스</a:t>
            </a:r>
            <a:r>
              <a:rPr lang="en-US" altLang="ko-KR" sz="1600" dirty="0">
                <a:solidFill>
                  <a:srgbClr val="FF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-</a:t>
            </a:r>
            <a:r>
              <a:rPr lang="ko-KR" altLang="en-US" sz="1600" dirty="0">
                <a:solidFill>
                  <a:srgbClr val="FF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로마시대의 엘레지</a:t>
            </a:r>
            <a:r>
              <a:rPr lang="ko-KR" altLang="en-US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는 </a:t>
            </a:r>
            <a:r>
              <a:rPr lang="ko-KR" altLang="en-US" sz="1600" dirty="0">
                <a:solidFill>
                  <a:srgbClr val="FF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고전적인 내세관</a:t>
            </a:r>
            <a:r>
              <a:rPr lang="ko-KR" altLang="en-US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에 입각해 있고</a:t>
            </a:r>
            <a:r>
              <a:rPr lang="en-US" altLang="ko-KR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1600" dirty="0" err="1">
                <a:solidFill>
                  <a:srgbClr val="FF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르네쌍스시대의</a:t>
            </a:r>
            <a:r>
              <a:rPr lang="ko-KR" altLang="en-US" sz="1600" dirty="0">
                <a:solidFill>
                  <a:srgbClr val="FF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영국시인</a:t>
            </a:r>
            <a:r>
              <a:rPr lang="ko-KR" altLang="en-US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들은 </a:t>
            </a:r>
            <a:r>
              <a:rPr lang="ko-KR" altLang="en-US" sz="1600" dirty="0" err="1">
                <a:solidFill>
                  <a:srgbClr val="FF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기독교적인</a:t>
            </a:r>
            <a:r>
              <a:rPr lang="ko-KR" altLang="en-US" sz="1600" dirty="0">
                <a:solidFill>
                  <a:srgbClr val="FF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내세관</a:t>
            </a:r>
            <a:r>
              <a:rPr lang="ko-KR" altLang="en-US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을 반영한 엘레지를 썼습니다</a:t>
            </a:r>
            <a:r>
              <a:rPr lang="en-US" altLang="ko-KR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 </a:t>
            </a:r>
          </a:p>
          <a:p>
            <a:pPr>
              <a:lnSpc>
                <a:spcPct val="100000"/>
              </a:lnSpc>
            </a:pPr>
            <a:r>
              <a:rPr lang="ko-KR" altLang="en-US" sz="1600" dirty="0">
                <a:solidFill>
                  <a:srgbClr val="FF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고전적인 장례식</a:t>
            </a:r>
            <a:r>
              <a:rPr lang="ko-KR" altLang="en-US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은 그 형식이 일정한 관습으로 </a:t>
            </a:r>
            <a:r>
              <a:rPr lang="ko-KR" altLang="en-US" sz="16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양식화되어</a:t>
            </a:r>
            <a:r>
              <a:rPr lang="ko-KR" altLang="en-US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있습니다</a:t>
            </a:r>
            <a:r>
              <a:rPr lang="en-US" altLang="ko-KR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 </a:t>
            </a:r>
            <a:r>
              <a:rPr lang="ko-KR" altLang="en-US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그 문화마다 그 내용은 매우 다르지만</a:t>
            </a:r>
            <a:r>
              <a:rPr lang="en-US" altLang="ko-KR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그러한 관습들의 초점은 고인이 새로운 환경</a:t>
            </a:r>
            <a:r>
              <a:rPr lang="en-US" altLang="ko-KR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그러니까 저승의 새로운 생활에 안착하여 무사히 그쪽에서의 삶에 적응하도록 돕는 것입니다</a:t>
            </a:r>
            <a:r>
              <a:rPr lang="en-US" altLang="ko-KR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 </a:t>
            </a:r>
            <a:r>
              <a:rPr lang="ko-KR" altLang="en-US" sz="1600" dirty="0">
                <a:solidFill>
                  <a:srgbClr val="FF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산 사람의 감정보다 죽은 사람의 저승에서의 안위가 더 중요</a:t>
            </a:r>
            <a:r>
              <a:rPr lang="ko-KR" altLang="en-US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합니다</a:t>
            </a:r>
            <a:r>
              <a:rPr lang="en-US" altLang="ko-KR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 </a:t>
            </a:r>
            <a:r>
              <a:rPr lang="ko-KR" altLang="en-US" sz="1600" dirty="0">
                <a:solidFill>
                  <a:srgbClr val="FF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기독교식 장례식</a:t>
            </a:r>
            <a:r>
              <a:rPr lang="ko-KR" altLang="en-US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에서도 돌아가신 분을 축복하는 것이 물론 중요하지만</a:t>
            </a:r>
            <a:r>
              <a:rPr lang="en-US" altLang="ko-KR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그 못지않게 </a:t>
            </a:r>
            <a:r>
              <a:rPr lang="ko-KR" altLang="en-US" sz="1600" dirty="0">
                <a:solidFill>
                  <a:srgbClr val="FF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남아있는 사람의 마음도 중요</a:t>
            </a:r>
            <a:r>
              <a:rPr lang="ko-KR" altLang="en-US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합니다</a:t>
            </a:r>
            <a:r>
              <a:rPr lang="en-US" altLang="ko-KR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 </a:t>
            </a:r>
            <a:r>
              <a:rPr lang="ko-KR" altLang="en-US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고인이야 어차피 이제 영적인 세계</a:t>
            </a:r>
            <a:r>
              <a:rPr lang="en-US" altLang="ko-KR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하느님의 나라에 들어갔기 때문에 걱정할 일이 없습니다</a:t>
            </a:r>
            <a:r>
              <a:rPr lang="en-US" altLang="ko-KR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 </a:t>
            </a:r>
            <a:r>
              <a:rPr lang="ko-KR" altLang="en-US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따라서 기독교에서는 돌아가신 분과 이별하는 유족이나 조문객들이 기본적으로 모순적인 상황에 직면합니다</a:t>
            </a:r>
            <a:r>
              <a:rPr lang="en-US" altLang="ko-KR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 </a:t>
            </a:r>
            <a:r>
              <a:rPr lang="ko-KR" altLang="en-US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돌아가신 분과의 절대적인 단절이 매우 고통스럽지만 그 고통에 너무 빠져들면 안됩니다</a:t>
            </a:r>
            <a:r>
              <a:rPr lang="en-US" altLang="ko-KR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 </a:t>
            </a:r>
            <a:r>
              <a:rPr lang="ko-KR" altLang="en-US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왜냐하면 죽음은 이승에서의 죽음을 의미할 뿐</a:t>
            </a:r>
            <a:r>
              <a:rPr lang="en-US" altLang="ko-KR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궁극적으로는 영적인 삶으로 들어가는 통로에 불과하기 때문입니다</a:t>
            </a:r>
            <a:r>
              <a:rPr lang="en-US" altLang="ko-KR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 </a:t>
            </a:r>
            <a:r>
              <a:rPr lang="ko-KR" altLang="en-US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따라서 </a:t>
            </a:r>
            <a:r>
              <a:rPr lang="ko-KR" altLang="en-US" sz="1600" dirty="0">
                <a:solidFill>
                  <a:srgbClr val="FF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죽음은 슬픔이자 동시에 축복과 기쁨</a:t>
            </a:r>
            <a:r>
              <a:rPr lang="ko-KR" altLang="en-US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이어야 합니다</a:t>
            </a:r>
            <a:r>
              <a:rPr lang="en-US" altLang="ko-KR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 </a:t>
            </a:r>
            <a:r>
              <a:rPr lang="ko-KR" altLang="en-US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이러한 맥락에서는 지나친 슬픔은 신에 대한 부인이고</a:t>
            </a:r>
            <a:r>
              <a:rPr lang="en-US" altLang="ko-KR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16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반기독교적입니다</a:t>
            </a:r>
            <a:r>
              <a:rPr lang="en-US" altLang="ko-KR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 </a:t>
            </a:r>
            <a:r>
              <a:rPr lang="ko-KR" altLang="en-US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따라서 </a:t>
            </a:r>
            <a:r>
              <a:rPr lang="ko-KR" altLang="en-US" sz="1600" dirty="0">
                <a:solidFill>
                  <a:srgbClr val="FF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기독교적 장례식의 초점</a:t>
            </a:r>
            <a:r>
              <a:rPr lang="ko-KR" altLang="en-US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은 유족과 조문객이 마음껏 슬퍼하게 하면서도</a:t>
            </a:r>
            <a:r>
              <a:rPr lang="en-US" altLang="ko-KR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동시에 </a:t>
            </a:r>
            <a:r>
              <a:rPr lang="ko-KR" altLang="en-US" sz="1600" dirty="0">
                <a:solidFill>
                  <a:srgbClr val="FF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죽음을 삶의 완성으로 받아들이고 결국 </a:t>
            </a:r>
            <a:r>
              <a:rPr lang="ko-KR" altLang="en-US" sz="1600" dirty="0" err="1">
                <a:solidFill>
                  <a:srgbClr val="FF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위로받고</a:t>
            </a:r>
            <a:r>
              <a:rPr lang="ko-KR" altLang="en-US" sz="1600" dirty="0">
                <a:solidFill>
                  <a:srgbClr val="FF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평정을 되찾도록 하는 것</a:t>
            </a:r>
            <a:r>
              <a:rPr lang="ko-KR" altLang="en-US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입니다</a:t>
            </a:r>
            <a:r>
              <a:rPr lang="en-US" altLang="ko-KR" sz="16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  <a:endParaRPr lang="ko-KR" altLang="en-US" sz="16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4355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96A6FA2-B60C-4296-9FAE-DFE91BA3B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W. H. Auden Biography I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60A7231-DE14-4E29-89EF-745E4D72856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/>
              <a:t>The most important English poet of the past one hundred years.</a:t>
            </a:r>
          </a:p>
          <a:p>
            <a:r>
              <a:rPr lang="en-US" altLang="ko-KR" dirty="0"/>
              <a:t>Originally labelled a 'thirties poet', now seen as the representative twentieth-century artist and intellectual defining his age. </a:t>
            </a:r>
          </a:p>
          <a:p>
            <a:r>
              <a:rPr lang="en-US" altLang="ko-KR" dirty="0"/>
              <a:t>His voice is intimate and bossy, earnest and funny, </a:t>
            </a:r>
            <a:r>
              <a:rPr lang="en-US" altLang="ko-KR" dirty="0" err="1"/>
              <a:t>elegaic</a:t>
            </a:r>
            <a:r>
              <a:rPr lang="en-US" altLang="ko-KR" dirty="0"/>
              <a:t> and impassive. Above all, its control of language is absolute.</a:t>
            </a:r>
            <a:endParaRPr lang="ko-KR" altLang="en-US" dirty="0"/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024025E6-7C1E-4E77-AD14-266278BE3F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092" y="1701800"/>
            <a:ext cx="3110616" cy="4470400"/>
          </a:xfrm>
        </p:spPr>
      </p:pic>
    </p:spTree>
    <p:extLst>
      <p:ext uri="{BB962C8B-B14F-4D97-AF65-F5344CB8AC3E}">
        <p14:creationId xmlns:p14="http://schemas.microsoft.com/office/powerpoint/2010/main" val="184450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717D02-C539-4F02-BA46-186EB6AEB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altLang="ko-KR" dirty="0"/>
              <a:t>W. H. Auden Biography II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A9F99BE-96FC-49B7-92B7-7DDBD2B9F2A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/>
              <a:t>Born in 1907 as the third son of George Auden, a doctor and Constance, a former nurse.</a:t>
            </a:r>
          </a:p>
          <a:p>
            <a:r>
              <a:rPr lang="en-US" altLang="ko-KR" dirty="0"/>
              <a:t>His Mom brought him up as an Anglo-Catholic, to which he came back in his mid-thirties.</a:t>
            </a:r>
          </a:p>
          <a:p>
            <a:r>
              <a:rPr lang="en-US" altLang="ko-KR" dirty="0"/>
              <a:t>At St Edmund's School, Auden made one of the most important friendships of his life: Christopher Isherwood.</a:t>
            </a:r>
            <a:endParaRPr lang="ko-KR" altLang="en-US" dirty="0"/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2E282689-7257-4742-9596-0A9981E36A1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650" y="2622550"/>
            <a:ext cx="4381500" cy="2628900"/>
          </a:xfrm>
        </p:spPr>
      </p:pic>
    </p:spTree>
    <p:extLst>
      <p:ext uri="{BB962C8B-B14F-4D97-AF65-F5344CB8AC3E}">
        <p14:creationId xmlns:p14="http://schemas.microsoft.com/office/powerpoint/2010/main" val="172614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75D6679-316B-4C3A-9745-1AF8DDAE0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W. H. Auden Biography III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E37072B-A662-40B1-B246-0B5F2E0C3F6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ko-KR" dirty="0"/>
              <a:t>In 1925, Auden arrived at Christ Church College, Oxford where he met again Isherwood, the homosexual relationship lasted on and off until 1939.</a:t>
            </a:r>
          </a:p>
          <a:p>
            <a:r>
              <a:rPr lang="en-US" altLang="ko-KR" dirty="0"/>
              <a:t>By 1930, Eliot had become convinced that Auden was an important new voice.</a:t>
            </a:r>
          </a:p>
          <a:p>
            <a:r>
              <a:rPr lang="en-US" altLang="ko-KR" dirty="0"/>
              <a:t>Between 1927 and 1935 he seemed to be on an intellectual quest, reading Freud , Marx and T.S. Eliot. </a:t>
            </a:r>
          </a:p>
          <a:p>
            <a:r>
              <a:rPr lang="en-US" altLang="ko-KR" dirty="0"/>
              <a:t>In </a:t>
            </a:r>
            <a:r>
              <a:rPr lang="en-US" altLang="ko-KR" i="1" dirty="0"/>
              <a:t>Look, Stranger!</a:t>
            </a:r>
            <a:r>
              <a:rPr lang="en-US" altLang="ko-KR" dirty="0"/>
              <a:t>(1936), he also began to associate writing with public duty, and consciously coined aphorisms that might sum up the moods and anxieties of Britain as a whole. In a sense, his ideological allegiance had shifted from Freud to Marx, and he began to treat 'neuroses' and 'repression' as political problems. </a:t>
            </a:r>
            <a:endParaRPr lang="ko-KR" altLang="en-US" dirty="0"/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3C6076E4-B297-46C9-BA8E-827A95D181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659" y="1701800"/>
            <a:ext cx="3597481" cy="4470400"/>
          </a:xfrm>
        </p:spPr>
      </p:pic>
    </p:spTree>
    <p:extLst>
      <p:ext uri="{BB962C8B-B14F-4D97-AF65-F5344CB8AC3E}">
        <p14:creationId xmlns:p14="http://schemas.microsoft.com/office/powerpoint/2010/main" val="395637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03C36D-C87D-4380-925D-A69FCFAEF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W. H. Auden Biography IV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A057D42-CFA4-48A2-9EA0-DCE09B009D7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ko-KR" dirty="0"/>
              <a:t>In 1937 he drove ambulances for the Republicans in the Spanish Civil War, writing the poem 'Spain 1937’.</a:t>
            </a:r>
          </a:p>
          <a:p>
            <a:r>
              <a:rPr lang="en-US" altLang="ko-KR" i="1" dirty="0"/>
              <a:t>Another Time</a:t>
            </a:r>
            <a:r>
              <a:rPr lang="en-US" altLang="ko-KR" dirty="0"/>
              <a:t>, published in 1940, is generally regarded both as his finest single volume and one of the greatest collections of poetry in English literary history.</a:t>
            </a:r>
          </a:p>
          <a:p>
            <a:r>
              <a:rPr lang="en-US" altLang="ko-KR" dirty="0"/>
              <a:t> 'In Memory of W.B. Yeats' is both an appreciation of the Irish poet and a summary of Auden's thoughts on poetry in January 1939.</a:t>
            </a:r>
          </a:p>
          <a:p>
            <a:r>
              <a:rPr lang="en-US" altLang="ko-KR" dirty="0"/>
              <a:t>  Auden's post-1939 work seemed to head in two directions: it was either dense philological game-playing with a religious tinge, or simplistic light verse written with a prosy casualness. It lacked the authority and energy of the '30s poetry. It seemed to turn in on itself: its subject matter was art not life.</a:t>
            </a:r>
          </a:p>
          <a:p>
            <a:r>
              <a:rPr lang="en-US" altLang="ko-KR" dirty="0"/>
              <a:t>After 1939, he became a reader, not a writer, a critic, not a poet.</a:t>
            </a:r>
            <a:endParaRPr lang="ko-KR" altLang="en-US" dirty="0"/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6E2F9C02-1925-4E60-94BC-574F740FF8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2536825"/>
            <a:ext cx="4978400" cy="2800350"/>
          </a:xfrm>
        </p:spPr>
      </p:pic>
    </p:spTree>
    <p:extLst>
      <p:ext uri="{BB962C8B-B14F-4D97-AF65-F5344CB8AC3E}">
        <p14:creationId xmlns:p14="http://schemas.microsoft.com/office/powerpoint/2010/main" val="317383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>
            <a:extLst>
              <a:ext uri="{FF2B5EF4-FFF2-40B4-BE49-F238E27FC236}">
                <a16:creationId xmlns:a16="http://schemas.microsoft.com/office/drawing/2014/main" id="{D62892D8-AEA6-4331-AE38-D51DA60AD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“Funeral Blues”</a:t>
            </a:r>
            <a:endParaRPr lang="ko-KR" altLang="en-US" dirty="0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D013CDB3-4423-4296-B178-0A99793BC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/>
              <a:t>First appeared in </a:t>
            </a:r>
            <a:r>
              <a:rPr lang="en-US" altLang="ko-KR" i="1" dirty="0"/>
              <a:t>The Ascent of F6</a:t>
            </a:r>
            <a:r>
              <a:rPr lang="en-US" altLang="ko-KR" dirty="0"/>
              <a:t>, Auden’s 1936 play written with his longtime collaborator Christopher Isherwood, with no title except its first line “Stop all the clocks, cut off the telephone.”</a:t>
            </a:r>
          </a:p>
          <a:p>
            <a:r>
              <a:rPr lang="en-US" altLang="ko-KR" dirty="0"/>
              <a:t>Later, Auden discarded the last three stanzas of the poem and added three new ones and the title, “Funeral Blues.” </a:t>
            </a:r>
          </a:p>
          <a:p>
            <a:r>
              <a:rPr lang="en-US" altLang="ko-KR" dirty="0"/>
              <a:t>In 1940 Auden included “Funeral Blues” in </a:t>
            </a:r>
            <a:r>
              <a:rPr lang="en-US" altLang="ko-KR" i="1" dirty="0"/>
              <a:t>Another Time</a:t>
            </a:r>
            <a:r>
              <a:rPr lang="en-US" altLang="ko-KR" dirty="0"/>
              <a:t>, a collection of his poetry.</a:t>
            </a:r>
          </a:p>
          <a:p>
            <a:r>
              <a:rPr lang="en-US" altLang="ko-KR" dirty="0"/>
              <a:t>The 1994 cinema hit </a:t>
            </a:r>
            <a:r>
              <a:rPr lang="en-US" altLang="ko-KR" i="1" dirty="0"/>
              <a:t>Four Weddings and a Funeral </a:t>
            </a:r>
            <a:r>
              <a:rPr lang="en-US" altLang="ko-KR" dirty="0"/>
              <a:t>helped bring the poem to the attention of the general public, when a character played by actor John Hannah reads an excerpt at the film’s emotional climax. 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0029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책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MS Gothic"/>
        <a:font script="Hang" typeface="HY중고딕"/>
        <a:font script="Hans" typeface="幼圆"/>
        <a:font script="Hant" typeface="Microsoft JhengHei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MS Gothic"/>
        <a:font script="Hang" typeface="HY중고딕"/>
        <a:font script="Hans" typeface="幼圆"/>
        <a:font script="Hant" typeface="Microsoft JhengHei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MS Gothic"/>
        <a:font script="Hang" typeface="HY중고딕"/>
        <a:font script="Hans" typeface="幼圆"/>
        <a:font script="Hant" typeface="Microsoft JhengHei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MS Gothic"/>
        <a:font script="Hang" typeface="HY중고딕"/>
        <a:font script="Hans" typeface="幼圆"/>
        <a:font script="Hant" typeface="Microsoft JhengHei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</a:theme>
</file>

<file path=ppt/theme/theme3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MS Gothic"/>
        <a:font script="Hang" typeface="HY중고딕"/>
        <a:font script="Hans" typeface="幼圆"/>
        <a:font script="Hant" typeface="Microsoft JhengHei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MS Gothic"/>
        <a:font script="Hang" typeface="HY중고딕"/>
        <a:font script="Hans" typeface="幼圆"/>
        <a:font script="Hant" typeface="Microsoft JhengHei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2107</ep:Words>
  <ep:PresentationFormat>와이드스크린</ep:PresentationFormat>
  <ep:Paragraphs>239</ep:Paragraphs>
  <ep:Slides>24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ep:HeadingPairs>
  <ep:TitlesOfParts>
    <vt:vector size="25" baseType="lpstr">
      <vt:lpstr>책 16x9</vt:lpstr>
      <vt:lpstr>W. H. Auden’s “Funeral Blues”</vt:lpstr>
      <vt:lpstr>What is Elegy? I</vt:lpstr>
      <vt:lpstr>What is Elegy II</vt:lpstr>
      <vt:lpstr>엘레지란 무엇인가?</vt:lpstr>
      <vt:lpstr>W. H. Auden Biography I</vt:lpstr>
      <vt:lpstr>W. H. Auden Biography II</vt:lpstr>
      <vt:lpstr>W. H. Auden Biography III</vt:lpstr>
      <vt:lpstr>W. H. Auden Biography IV</vt:lpstr>
      <vt:lpstr>“Funeral Blues”</vt:lpstr>
      <vt:lpstr>“Funeral Blues” I</vt:lpstr>
      <vt:lpstr>“Funeral Blues” II</vt:lpstr>
      <vt:lpstr>“Funeral Blues” III</vt:lpstr>
      <vt:lpstr>“Funeral Blues” IV</vt:lpstr>
      <vt:lpstr>In Memory of W. B. Yeats I</vt:lpstr>
      <vt:lpstr>In Memory of W. B. Yeats II</vt:lpstr>
      <vt:lpstr>In Memory of W. B. Yeats III</vt:lpstr>
      <vt:lpstr>In Memory of W. B. Yeats IV</vt:lpstr>
      <vt:lpstr>In Memory of W. B. Yeats V</vt:lpstr>
      <vt:lpstr>In Memory of W. B. Yeats VI</vt:lpstr>
      <vt:lpstr>In Memory of W. B. Yeats VII</vt:lpstr>
      <vt:lpstr>In Memory of W. B. Yeats VIII</vt:lpstr>
      <vt:lpstr>P. B. Shelley’s “Adonais” I</vt:lpstr>
      <vt:lpstr>P. B. Shelley’s “Adonais” II</vt:lpstr>
      <vt:lpstr>P. B. Shelley’s “Adonais” III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2020-05-18T04:38:45.000</dcterms:created>
  <cp:lastModifiedBy>u</cp:lastModifiedBy>
  <dcterms:modified xsi:type="dcterms:W3CDTF">2025-05-11T07:03:08.790</dcterms:modified>
  <cp:revision>2</cp:revision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